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9" r:id="rId1"/>
    <p:sldMasterId id="2147483661" r:id="rId2"/>
    <p:sldMasterId id="2147483673" r:id="rId3"/>
  </p:sldMasterIdLst>
  <p:notesMasterIdLst>
    <p:notesMasterId r:id="rId59"/>
  </p:notesMasterIdLst>
  <p:handoutMasterIdLst>
    <p:handoutMasterId r:id="rId60"/>
  </p:handoutMasterIdLst>
  <p:sldIdLst>
    <p:sldId id="256" r:id="rId4"/>
    <p:sldId id="257" r:id="rId5"/>
    <p:sldId id="655" r:id="rId6"/>
    <p:sldId id="691" r:id="rId7"/>
    <p:sldId id="305" r:id="rId8"/>
    <p:sldId id="335" r:id="rId9"/>
    <p:sldId id="628" r:id="rId10"/>
    <p:sldId id="325" r:id="rId11"/>
    <p:sldId id="326" r:id="rId12"/>
    <p:sldId id="288" r:id="rId13"/>
    <p:sldId id="627" r:id="rId14"/>
    <p:sldId id="258" r:id="rId15"/>
    <p:sldId id="287" r:id="rId16"/>
    <p:sldId id="279" r:id="rId17"/>
    <p:sldId id="280" r:id="rId18"/>
    <p:sldId id="286" r:id="rId19"/>
    <p:sldId id="332" r:id="rId20"/>
    <p:sldId id="329" r:id="rId21"/>
    <p:sldId id="330" r:id="rId22"/>
    <p:sldId id="282" r:id="rId23"/>
    <p:sldId id="333" r:id="rId24"/>
    <p:sldId id="281" r:id="rId25"/>
    <p:sldId id="283" r:id="rId26"/>
    <p:sldId id="309" r:id="rId27"/>
    <p:sldId id="315" r:id="rId28"/>
    <p:sldId id="642" r:id="rId29"/>
    <p:sldId id="319" r:id="rId30"/>
    <p:sldId id="307" r:id="rId31"/>
    <p:sldId id="643" r:id="rId32"/>
    <p:sldId id="736" r:id="rId33"/>
    <p:sldId id="631" r:id="rId34"/>
    <p:sldId id="644" r:id="rId35"/>
    <p:sldId id="645" r:id="rId36"/>
    <p:sldId id="630" r:id="rId37"/>
    <p:sldId id="646" r:id="rId38"/>
    <p:sldId id="634" r:id="rId39"/>
    <p:sldId id="641" r:id="rId40"/>
    <p:sldId id="635" r:id="rId41"/>
    <p:sldId id="269" r:id="rId42"/>
    <p:sldId id="647" r:id="rId43"/>
    <p:sldId id="683" r:id="rId44"/>
    <p:sldId id="638" r:id="rId45"/>
    <p:sldId id="693" r:id="rId46"/>
    <p:sldId id="694" r:id="rId47"/>
    <p:sldId id="605" r:id="rId48"/>
    <p:sldId id="266" r:id="rId49"/>
    <p:sldId id="654" r:id="rId50"/>
    <p:sldId id="652" r:id="rId51"/>
    <p:sldId id="695" r:id="rId52"/>
    <p:sldId id="653" r:id="rId53"/>
    <p:sldId id="261" r:id="rId54"/>
    <p:sldId id="270" r:id="rId55"/>
    <p:sldId id="264" r:id="rId56"/>
    <p:sldId id="697" r:id="rId57"/>
    <p:sldId id="698" r:id="rId58"/>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Tahom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Tahom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Tahom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Tahom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Tahom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Tahom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Tahom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Tahom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Tahom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51"/>
    <p:restoredTop sz="88518" autoAdjust="0"/>
  </p:normalViewPr>
  <p:slideViewPr>
    <p:cSldViewPr>
      <p:cViewPr varScale="1">
        <p:scale>
          <a:sx n="93" d="100"/>
          <a:sy n="93" d="100"/>
        </p:scale>
        <p:origin x="2144" y="19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5" Type="http://schemas.openxmlformats.org/officeDocument/2006/relationships/slide" Target="slides/slide2.xml"/><Relationship Id="rId61" Type="http://schemas.openxmlformats.org/officeDocument/2006/relationships/presProps" Target="presProps.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tableStyles" Target="tableStyles.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notesMaster" Target="notesMasters/notesMaster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handoutMaster" Target="handoutMasters/handoutMaster1.xml"/><Relationship Id="rId4" Type="http://schemas.openxmlformats.org/officeDocument/2006/relationships/slide" Target="slides/slide1.xml"/><Relationship Id="rId9" Type="http://schemas.openxmlformats.org/officeDocument/2006/relationships/slide" Target="slides/slide6.xml"/></Relationships>
</file>

<file path=ppt/diagrams/_rels/data1.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image" Target="../media/image13.png"/><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diagrams/_rels/drawing1.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image" Target="../media/image13.png"/><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diagrams/colors1.xml><?xml version="1.0" encoding="utf-8"?>
<dgm:colorsDef xmlns:dgm="http://schemas.openxmlformats.org/drawingml/2006/diagram" xmlns:a="http://schemas.openxmlformats.org/drawingml/2006/main" uniqueId="urn:microsoft.com/office/officeart/2018/5/colors/Iconchunking_neutralbg_accent5_2">
  <dgm:title val=""/>
  <dgm:desc val=""/>
  <dgm:catLst>
    <dgm:cat type="accent5" pri="15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a:alpha val="0"/>
      </a:schemeClr>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AA70DF0-F118-434D-AD28-217084821941}" type="doc">
      <dgm:prSet loTypeId="urn:microsoft.com/office/officeart/2018/2/layout/IconLabelList" loCatId="icon" qsTypeId="urn:microsoft.com/office/officeart/2005/8/quickstyle/simple4" qsCatId="simple" csTypeId="urn:microsoft.com/office/officeart/2018/5/colors/Iconchunking_neutralbg_accent5_2" csCatId="accent5" phldr="1"/>
      <dgm:spPr/>
      <dgm:t>
        <a:bodyPr/>
        <a:lstStyle/>
        <a:p>
          <a:endParaRPr lang="en-US"/>
        </a:p>
      </dgm:t>
    </dgm:pt>
    <dgm:pt modelId="{F93B31F3-DC20-4743-8C12-3FA9332F0E1C}">
      <dgm:prSet custT="1"/>
      <dgm:spPr/>
      <dgm:t>
        <a:bodyPr/>
        <a:lstStyle/>
        <a:p>
          <a:pPr>
            <a:lnSpc>
              <a:spcPct val="100000"/>
            </a:lnSpc>
          </a:pPr>
          <a:r>
            <a:rPr lang="en-US" sz="1400" dirty="0"/>
            <a:t>Make self-regulation automatic</a:t>
          </a:r>
        </a:p>
      </dgm:t>
    </dgm:pt>
    <dgm:pt modelId="{4E2989A3-2EA9-4349-BBAF-85C681DF446A}" type="parTrans" cxnId="{255D10E7-F631-4C93-81F0-3A06879C1D72}">
      <dgm:prSet/>
      <dgm:spPr/>
      <dgm:t>
        <a:bodyPr/>
        <a:lstStyle/>
        <a:p>
          <a:endParaRPr lang="en-US"/>
        </a:p>
      </dgm:t>
    </dgm:pt>
    <dgm:pt modelId="{297D2D47-7331-4841-BFF9-F247247D3A02}" type="sibTrans" cxnId="{255D10E7-F631-4C93-81F0-3A06879C1D72}">
      <dgm:prSet/>
      <dgm:spPr/>
      <dgm:t>
        <a:bodyPr/>
        <a:lstStyle/>
        <a:p>
          <a:endParaRPr lang="en-US"/>
        </a:p>
      </dgm:t>
    </dgm:pt>
    <dgm:pt modelId="{A7FD535C-2C84-4EB0-AB94-4999B823E1E9}">
      <dgm:prSet custT="1"/>
      <dgm:spPr/>
      <dgm:t>
        <a:bodyPr/>
        <a:lstStyle/>
        <a:p>
          <a:pPr>
            <a:lnSpc>
              <a:spcPct val="100000"/>
            </a:lnSpc>
          </a:pPr>
          <a:r>
            <a:rPr lang="en-US" sz="1400" dirty="0"/>
            <a:t>Involve the client</a:t>
          </a:r>
        </a:p>
      </dgm:t>
    </dgm:pt>
    <dgm:pt modelId="{E0790B59-B5DB-4EDE-88B6-C56AAF20F96B}" type="parTrans" cxnId="{21CD74B9-DEC2-4C86-A842-A1E55CE5E236}">
      <dgm:prSet/>
      <dgm:spPr/>
      <dgm:t>
        <a:bodyPr/>
        <a:lstStyle/>
        <a:p>
          <a:endParaRPr lang="en-US"/>
        </a:p>
      </dgm:t>
    </dgm:pt>
    <dgm:pt modelId="{7213E29B-7EC3-423E-AECC-61B5FBE9BE34}" type="sibTrans" cxnId="{21CD74B9-DEC2-4C86-A842-A1E55CE5E236}">
      <dgm:prSet/>
      <dgm:spPr/>
      <dgm:t>
        <a:bodyPr/>
        <a:lstStyle/>
        <a:p>
          <a:endParaRPr lang="en-US"/>
        </a:p>
      </dgm:t>
    </dgm:pt>
    <dgm:pt modelId="{337F00CF-D248-46B9-B792-2F86D5CCD3D8}">
      <dgm:prSet custT="1"/>
      <dgm:spPr/>
      <dgm:t>
        <a:bodyPr/>
        <a:lstStyle/>
        <a:p>
          <a:pPr>
            <a:lnSpc>
              <a:spcPct val="100000"/>
            </a:lnSpc>
          </a:pPr>
          <a:r>
            <a:rPr lang="en-US" sz="1400" dirty="0"/>
            <a:t>Make real-world needs specific</a:t>
          </a:r>
        </a:p>
      </dgm:t>
    </dgm:pt>
    <dgm:pt modelId="{D081B6EA-9F3F-414C-86CE-15EEFC6C993F}" type="parTrans" cxnId="{EF1BA7ED-E648-455D-8C12-94E2C277A34C}">
      <dgm:prSet/>
      <dgm:spPr/>
      <dgm:t>
        <a:bodyPr/>
        <a:lstStyle/>
        <a:p>
          <a:endParaRPr lang="en-US"/>
        </a:p>
      </dgm:t>
    </dgm:pt>
    <dgm:pt modelId="{76FFC564-D68A-4258-998C-0ACDAB612B9D}" type="sibTrans" cxnId="{EF1BA7ED-E648-455D-8C12-94E2C277A34C}">
      <dgm:prSet/>
      <dgm:spPr/>
      <dgm:t>
        <a:bodyPr/>
        <a:lstStyle/>
        <a:p>
          <a:endParaRPr lang="en-US"/>
        </a:p>
      </dgm:t>
    </dgm:pt>
    <dgm:pt modelId="{F00FDA57-4A21-44D4-A9A6-033B80339195}">
      <dgm:prSet custT="1"/>
      <dgm:spPr/>
      <dgm:t>
        <a:bodyPr/>
        <a:lstStyle/>
        <a:p>
          <a:pPr>
            <a:lnSpc>
              <a:spcPct val="100000"/>
            </a:lnSpc>
          </a:pPr>
          <a:r>
            <a:rPr lang="en-US" sz="1400" dirty="0"/>
            <a:t>Negotiate scripts and metaphors</a:t>
          </a:r>
        </a:p>
      </dgm:t>
    </dgm:pt>
    <dgm:pt modelId="{549BC1AD-E973-433F-9E7E-818DB311BF4A}" type="parTrans" cxnId="{BE54D1A7-7C6D-4F1B-900A-F13670CB04F6}">
      <dgm:prSet/>
      <dgm:spPr/>
      <dgm:t>
        <a:bodyPr/>
        <a:lstStyle/>
        <a:p>
          <a:endParaRPr lang="en-US"/>
        </a:p>
      </dgm:t>
    </dgm:pt>
    <dgm:pt modelId="{659C739C-8248-4E0B-935A-D527E7CD798E}" type="sibTrans" cxnId="{BE54D1A7-7C6D-4F1B-900A-F13670CB04F6}">
      <dgm:prSet/>
      <dgm:spPr/>
      <dgm:t>
        <a:bodyPr/>
        <a:lstStyle/>
        <a:p>
          <a:endParaRPr lang="en-US"/>
        </a:p>
      </dgm:t>
    </dgm:pt>
    <dgm:pt modelId="{95082E44-571E-4F73-81F5-164F342DFE55}">
      <dgm:prSet custT="1"/>
      <dgm:spPr/>
      <dgm:t>
        <a:bodyPr/>
        <a:lstStyle/>
        <a:p>
          <a:pPr>
            <a:lnSpc>
              <a:spcPct val="100000"/>
            </a:lnSpc>
          </a:pPr>
          <a:r>
            <a:rPr lang="en-US" sz="1400" dirty="0"/>
            <a:t>Create motivating associations</a:t>
          </a:r>
        </a:p>
      </dgm:t>
    </dgm:pt>
    <dgm:pt modelId="{D206EFBE-207E-4749-9CD2-2BBFB8BCF2BD}" type="parTrans" cxnId="{C8FDA5ED-B31F-4F86-AD90-137A30DFA978}">
      <dgm:prSet/>
      <dgm:spPr/>
      <dgm:t>
        <a:bodyPr/>
        <a:lstStyle/>
        <a:p>
          <a:endParaRPr lang="en-US"/>
        </a:p>
      </dgm:t>
    </dgm:pt>
    <dgm:pt modelId="{45E15401-86F2-4F90-B31D-94B13D447B13}" type="sibTrans" cxnId="{C8FDA5ED-B31F-4F86-AD90-137A30DFA978}">
      <dgm:prSet/>
      <dgm:spPr/>
      <dgm:t>
        <a:bodyPr/>
        <a:lstStyle/>
        <a:p>
          <a:endParaRPr lang="en-US"/>
        </a:p>
      </dgm:t>
    </dgm:pt>
    <dgm:pt modelId="{D500E489-4A32-4EF5-97F1-112FF4FFD377}">
      <dgm:prSet/>
      <dgm:spPr/>
      <dgm:t>
        <a:bodyPr/>
        <a:lstStyle/>
        <a:p>
          <a:pPr>
            <a:lnSpc>
              <a:spcPct val="100000"/>
            </a:lnSpc>
          </a:pPr>
          <a:r>
            <a:rPr lang="en-US" dirty="0"/>
            <a:t>Self-coaching plays/scripts and communication partner scripts</a:t>
          </a:r>
        </a:p>
      </dgm:t>
    </dgm:pt>
    <dgm:pt modelId="{00D0027F-AA37-41DB-AB60-AC686704FA31}" type="parTrans" cxnId="{2234A3EF-B9D3-43A8-9A5D-BD433C41709C}">
      <dgm:prSet/>
      <dgm:spPr/>
      <dgm:t>
        <a:bodyPr/>
        <a:lstStyle/>
        <a:p>
          <a:endParaRPr lang="en-US"/>
        </a:p>
      </dgm:t>
    </dgm:pt>
    <dgm:pt modelId="{89EC4CBD-F05C-4E5D-9245-5AE7F75727FC}" type="sibTrans" cxnId="{2234A3EF-B9D3-43A8-9A5D-BD433C41709C}">
      <dgm:prSet/>
      <dgm:spPr/>
      <dgm:t>
        <a:bodyPr/>
        <a:lstStyle/>
        <a:p>
          <a:endParaRPr lang="en-US"/>
        </a:p>
      </dgm:t>
    </dgm:pt>
    <dgm:pt modelId="{A3C69A18-1185-4E9B-B372-2DA06CD7EA30}">
      <dgm:prSet custT="1"/>
      <dgm:spPr/>
      <dgm:t>
        <a:bodyPr/>
        <a:lstStyle/>
        <a:p>
          <a:pPr>
            <a:lnSpc>
              <a:spcPct val="100000"/>
            </a:lnSpc>
          </a:pPr>
          <a:r>
            <a:rPr lang="en-US" sz="1400" dirty="0"/>
            <a:t>Practice</a:t>
          </a:r>
        </a:p>
      </dgm:t>
    </dgm:pt>
    <dgm:pt modelId="{447FE04F-517F-4358-8CF4-B5DA260C2908}" type="parTrans" cxnId="{A7A64266-E411-43F2-8928-65B9DBD7FA4C}">
      <dgm:prSet/>
      <dgm:spPr/>
      <dgm:t>
        <a:bodyPr/>
        <a:lstStyle/>
        <a:p>
          <a:endParaRPr lang="en-US"/>
        </a:p>
      </dgm:t>
    </dgm:pt>
    <dgm:pt modelId="{29B96ED5-20EE-4CD1-A011-75450D987F9F}" type="sibTrans" cxnId="{A7A64266-E411-43F2-8928-65B9DBD7FA4C}">
      <dgm:prSet/>
      <dgm:spPr/>
      <dgm:t>
        <a:bodyPr/>
        <a:lstStyle/>
        <a:p>
          <a:endParaRPr lang="en-US"/>
        </a:p>
      </dgm:t>
    </dgm:pt>
    <dgm:pt modelId="{3C422609-8FD3-415E-8DBB-7F4D2E382955}">
      <dgm:prSet custT="1"/>
      <dgm:spPr/>
      <dgm:t>
        <a:bodyPr/>
        <a:lstStyle/>
        <a:p>
          <a:pPr>
            <a:lnSpc>
              <a:spcPct val="100000"/>
            </a:lnSpc>
          </a:pPr>
          <a:r>
            <a:rPr lang="en-US" sz="1400" dirty="0"/>
            <a:t>Monitoring, revisions, and celebration</a:t>
          </a:r>
        </a:p>
      </dgm:t>
    </dgm:pt>
    <dgm:pt modelId="{36C760C1-D4E5-4446-9350-14896556AC62}" type="parTrans" cxnId="{C5F95D2F-702F-48FD-8B36-5956CF57BB1E}">
      <dgm:prSet/>
      <dgm:spPr/>
      <dgm:t>
        <a:bodyPr/>
        <a:lstStyle/>
        <a:p>
          <a:endParaRPr lang="en-US"/>
        </a:p>
      </dgm:t>
    </dgm:pt>
    <dgm:pt modelId="{58E3429B-C79F-410D-A4ED-600083A925F7}" type="sibTrans" cxnId="{C5F95D2F-702F-48FD-8B36-5956CF57BB1E}">
      <dgm:prSet/>
      <dgm:spPr/>
      <dgm:t>
        <a:bodyPr/>
        <a:lstStyle/>
        <a:p>
          <a:endParaRPr lang="en-US"/>
        </a:p>
      </dgm:t>
    </dgm:pt>
    <dgm:pt modelId="{5AF53204-3711-4CED-B335-4B54A17013F4}" type="pres">
      <dgm:prSet presAssocID="{0AA70DF0-F118-434D-AD28-217084821941}" presName="root" presStyleCnt="0">
        <dgm:presLayoutVars>
          <dgm:dir/>
          <dgm:resizeHandles val="exact"/>
        </dgm:presLayoutVars>
      </dgm:prSet>
      <dgm:spPr/>
    </dgm:pt>
    <dgm:pt modelId="{8ED5E46E-5469-49D2-9F43-A3C3D6126142}" type="pres">
      <dgm:prSet presAssocID="{F93B31F3-DC20-4743-8C12-3FA9332F0E1C}" presName="compNode" presStyleCnt="0"/>
      <dgm:spPr/>
    </dgm:pt>
    <dgm:pt modelId="{0A442676-F0FB-4728-8E40-750417D10FAF}" type="pres">
      <dgm:prSet presAssocID="{F93B31F3-DC20-4743-8C12-3FA9332F0E1C}" presName="iconRect" presStyleLbl="node1" presStyleIdx="0" presStyleCnt="8"/>
      <dgm:spPr>
        <a:blipFill>
          <a:blip xmlns:r="http://schemas.openxmlformats.org/officeDocument/2006/relationships" r:embed="rId1">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Gavel"/>
        </a:ext>
      </dgm:extLst>
    </dgm:pt>
    <dgm:pt modelId="{5F2E2FF5-DC5A-42A4-B8B2-99DF0AD3E818}" type="pres">
      <dgm:prSet presAssocID="{F93B31F3-DC20-4743-8C12-3FA9332F0E1C}" presName="spaceRect" presStyleCnt="0"/>
      <dgm:spPr/>
    </dgm:pt>
    <dgm:pt modelId="{AE3D959B-E73D-45B0-AD1B-78C47A8DE137}" type="pres">
      <dgm:prSet presAssocID="{F93B31F3-DC20-4743-8C12-3FA9332F0E1C}" presName="textRect" presStyleLbl="revTx" presStyleIdx="0" presStyleCnt="8" custScaleX="96679" custScaleY="217039" custLinFactY="18604" custLinFactNeighborX="4320" custLinFactNeighborY="100000">
        <dgm:presLayoutVars>
          <dgm:chMax val="1"/>
          <dgm:chPref val="1"/>
        </dgm:presLayoutVars>
      </dgm:prSet>
      <dgm:spPr/>
    </dgm:pt>
    <dgm:pt modelId="{1BC0B2D3-800C-432C-99CD-6F44847ECB8C}" type="pres">
      <dgm:prSet presAssocID="{297D2D47-7331-4841-BFF9-F247247D3A02}" presName="sibTrans" presStyleCnt="0"/>
      <dgm:spPr/>
    </dgm:pt>
    <dgm:pt modelId="{F90F4E60-1636-4039-9516-F5CA0D06B759}" type="pres">
      <dgm:prSet presAssocID="{A7FD535C-2C84-4EB0-AB94-4999B823E1E9}" presName="compNode" presStyleCnt="0"/>
      <dgm:spPr/>
    </dgm:pt>
    <dgm:pt modelId="{EC8431D7-467B-48BA-AE5C-05D51F1C7705}" type="pres">
      <dgm:prSet presAssocID="{A7FD535C-2C84-4EB0-AB94-4999B823E1E9}" presName="iconRect" presStyleLbl="node1" presStyleIdx="1" presStyleCnt="8"/>
      <dgm:spPr>
        <a:blipFill>
          <a:blip xmlns:r="http://schemas.openxmlformats.org/officeDocument/2006/relationships" r:embed="rId2">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Shooting star"/>
        </a:ext>
      </dgm:extLst>
    </dgm:pt>
    <dgm:pt modelId="{59057146-E587-424E-AAF9-BC72037A555B}" type="pres">
      <dgm:prSet presAssocID="{A7FD535C-2C84-4EB0-AB94-4999B823E1E9}" presName="spaceRect" presStyleCnt="0"/>
      <dgm:spPr/>
    </dgm:pt>
    <dgm:pt modelId="{C588105F-52E5-40B1-94D6-356329000E16}" type="pres">
      <dgm:prSet presAssocID="{A7FD535C-2C84-4EB0-AB94-4999B823E1E9}" presName="textRect" presStyleLbl="revTx" presStyleIdx="1" presStyleCnt="8" custScaleX="115107" custScaleY="88729">
        <dgm:presLayoutVars>
          <dgm:chMax val="1"/>
          <dgm:chPref val="1"/>
        </dgm:presLayoutVars>
      </dgm:prSet>
      <dgm:spPr/>
    </dgm:pt>
    <dgm:pt modelId="{AB4CDA6B-5A8D-4589-8613-4796443EDF02}" type="pres">
      <dgm:prSet presAssocID="{7213E29B-7EC3-423E-AECC-61B5FBE9BE34}" presName="sibTrans" presStyleCnt="0"/>
      <dgm:spPr/>
    </dgm:pt>
    <dgm:pt modelId="{765A5FF2-207B-4042-AFEE-7A342125D51D}" type="pres">
      <dgm:prSet presAssocID="{337F00CF-D248-46B9-B792-2F86D5CCD3D8}" presName="compNode" presStyleCnt="0"/>
      <dgm:spPr/>
    </dgm:pt>
    <dgm:pt modelId="{16ABBCE1-91EE-41AA-9866-AC33400D40AD}" type="pres">
      <dgm:prSet presAssocID="{337F00CF-D248-46B9-B792-2F86D5CCD3D8}" presName="iconRect" presStyleLbl="node1" presStyleIdx="2" presStyleCnt="8"/>
      <dgm:spPr>
        <a:blipFill>
          <a:blip xmlns:r="http://schemas.openxmlformats.org/officeDocument/2006/relationships" r:embed="rId3">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Deciduous tree"/>
        </a:ext>
      </dgm:extLst>
    </dgm:pt>
    <dgm:pt modelId="{9B139402-9079-4D57-8DF0-302F7BF38601}" type="pres">
      <dgm:prSet presAssocID="{337F00CF-D248-46B9-B792-2F86D5CCD3D8}" presName="spaceRect" presStyleCnt="0"/>
      <dgm:spPr/>
    </dgm:pt>
    <dgm:pt modelId="{D32463C9-7A78-4D42-ABCB-EDD78F0B4A81}" type="pres">
      <dgm:prSet presAssocID="{337F00CF-D248-46B9-B792-2F86D5CCD3D8}" presName="textRect" presStyleLbl="revTx" presStyleIdx="2" presStyleCnt="8" custScaleX="91373" custScaleY="313166" custLinFactY="26068" custLinFactNeighborX="11685" custLinFactNeighborY="100000">
        <dgm:presLayoutVars>
          <dgm:chMax val="1"/>
          <dgm:chPref val="1"/>
        </dgm:presLayoutVars>
      </dgm:prSet>
      <dgm:spPr/>
    </dgm:pt>
    <dgm:pt modelId="{97F906FA-B0AA-41DB-AE48-A9381B6BADCE}" type="pres">
      <dgm:prSet presAssocID="{76FFC564-D68A-4258-998C-0ACDAB612B9D}" presName="sibTrans" presStyleCnt="0"/>
      <dgm:spPr/>
    </dgm:pt>
    <dgm:pt modelId="{5A4CFA7F-02BA-48C8-8A7D-A05FE764B354}" type="pres">
      <dgm:prSet presAssocID="{F00FDA57-4A21-44D4-A9A6-033B80339195}" presName="compNode" presStyleCnt="0"/>
      <dgm:spPr/>
    </dgm:pt>
    <dgm:pt modelId="{C1F4582B-7841-4E77-AFE8-9C7983C3B7A3}" type="pres">
      <dgm:prSet presAssocID="{F00FDA57-4A21-44D4-A9A6-033B80339195}" presName="iconRect" presStyleLbl="node1" presStyleIdx="3" presStyleCnt="8"/>
      <dgm:spPr>
        <a:blipFill>
          <a:blip xmlns:r="http://schemas.openxmlformats.org/officeDocument/2006/relationships" r:embed="rId4">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Handshake"/>
        </a:ext>
      </dgm:extLst>
    </dgm:pt>
    <dgm:pt modelId="{743CD437-26DA-48A0-8308-A17115EF6868}" type="pres">
      <dgm:prSet presAssocID="{F00FDA57-4A21-44D4-A9A6-033B80339195}" presName="spaceRect" presStyleCnt="0"/>
      <dgm:spPr/>
    </dgm:pt>
    <dgm:pt modelId="{4B97C7BB-E9A5-4D43-9393-E8A4F5CDCE24}" type="pres">
      <dgm:prSet presAssocID="{F00FDA57-4A21-44D4-A9A6-033B80339195}" presName="textRect" presStyleLbl="revTx" presStyleIdx="3" presStyleCnt="8">
        <dgm:presLayoutVars>
          <dgm:chMax val="1"/>
          <dgm:chPref val="1"/>
        </dgm:presLayoutVars>
      </dgm:prSet>
      <dgm:spPr/>
    </dgm:pt>
    <dgm:pt modelId="{108A2DF2-D988-45D6-AC68-BDF5FA71990F}" type="pres">
      <dgm:prSet presAssocID="{659C739C-8248-4E0B-935A-D527E7CD798E}" presName="sibTrans" presStyleCnt="0"/>
      <dgm:spPr/>
    </dgm:pt>
    <dgm:pt modelId="{F8299E5C-CFA2-4BD1-9751-290F2C13464F}" type="pres">
      <dgm:prSet presAssocID="{95082E44-571E-4F73-81F5-164F342DFE55}" presName="compNode" presStyleCnt="0"/>
      <dgm:spPr/>
    </dgm:pt>
    <dgm:pt modelId="{0294AAEF-32E6-4505-8711-3C0A5E993954}" type="pres">
      <dgm:prSet presAssocID="{95082E44-571E-4F73-81F5-164F342DFE55}" presName="iconRect" presStyleLbl="node1" presStyleIdx="4" presStyleCnt="8"/>
      <dgm:spPr>
        <a:blipFill>
          <a:blip xmlns:r="http://schemas.openxmlformats.org/officeDocument/2006/relationships" r:embed="rId5">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Skating"/>
        </a:ext>
      </dgm:extLst>
    </dgm:pt>
    <dgm:pt modelId="{A448D485-35E0-4287-B74A-3D96CA88602F}" type="pres">
      <dgm:prSet presAssocID="{95082E44-571E-4F73-81F5-164F342DFE55}" presName="spaceRect" presStyleCnt="0"/>
      <dgm:spPr/>
    </dgm:pt>
    <dgm:pt modelId="{4CDC9CE3-E296-4DAA-B3CD-3F8A94B228C4}" type="pres">
      <dgm:prSet presAssocID="{95082E44-571E-4F73-81F5-164F342DFE55}" presName="textRect" presStyleLbl="revTx" presStyleIdx="4" presStyleCnt="8">
        <dgm:presLayoutVars>
          <dgm:chMax val="1"/>
          <dgm:chPref val="1"/>
        </dgm:presLayoutVars>
      </dgm:prSet>
      <dgm:spPr/>
    </dgm:pt>
    <dgm:pt modelId="{BECBA46C-E9A9-41F7-AD26-3B2140062597}" type="pres">
      <dgm:prSet presAssocID="{45E15401-86F2-4F90-B31D-94B13D447B13}" presName="sibTrans" presStyleCnt="0"/>
      <dgm:spPr/>
    </dgm:pt>
    <dgm:pt modelId="{DC80F47C-5DB5-4382-8309-2F0B355D73C4}" type="pres">
      <dgm:prSet presAssocID="{D500E489-4A32-4EF5-97F1-112FF4FFD377}" presName="compNode" presStyleCnt="0"/>
      <dgm:spPr/>
    </dgm:pt>
    <dgm:pt modelId="{5B2FDB7B-8F0F-448E-83E7-2245BE98FE22}" type="pres">
      <dgm:prSet presAssocID="{D500E489-4A32-4EF5-97F1-112FF4FFD377}" presName="iconRect" presStyleLbl="node1" presStyleIdx="5" presStyleCnt="8"/>
      <dgm:spPr>
        <a:blipFill>
          <a:blip xmlns:r="http://schemas.openxmlformats.org/officeDocument/2006/relationships" r:embed="rId6">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Call center"/>
        </a:ext>
      </dgm:extLst>
    </dgm:pt>
    <dgm:pt modelId="{664383A9-636C-4646-87A4-BEE6677AD7CB}" type="pres">
      <dgm:prSet presAssocID="{D500E489-4A32-4EF5-97F1-112FF4FFD377}" presName="spaceRect" presStyleCnt="0"/>
      <dgm:spPr/>
    </dgm:pt>
    <dgm:pt modelId="{AF9AE53E-99B4-4164-84C0-341AB60754A2}" type="pres">
      <dgm:prSet presAssocID="{D500E489-4A32-4EF5-97F1-112FF4FFD377}" presName="textRect" presStyleLbl="revTx" presStyleIdx="5" presStyleCnt="8">
        <dgm:presLayoutVars>
          <dgm:chMax val="1"/>
          <dgm:chPref val="1"/>
        </dgm:presLayoutVars>
      </dgm:prSet>
      <dgm:spPr/>
    </dgm:pt>
    <dgm:pt modelId="{A3A5E44B-B180-4C03-8C11-C42D69443D52}" type="pres">
      <dgm:prSet presAssocID="{89EC4CBD-F05C-4E5D-9245-5AE7F75727FC}" presName="sibTrans" presStyleCnt="0"/>
      <dgm:spPr/>
    </dgm:pt>
    <dgm:pt modelId="{5294060D-0A63-4D45-B3D0-9DE500FD9805}" type="pres">
      <dgm:prSet presAssocID="{A3C69A18-1185-4E9B-B372-2DA06CD7EA30}" presName="compNode" presStyleCnt="0"/>
      <dgm:spPr/>
    </dgm:pt>
    <dgm:pt modelId="{54A436C3-3406-4B63-90C7-B1C2D095F85D}" type="pres">
      <dgm:prSet presAssocID="{A3C69A18-1185-4E9B-B372-2DA06CD7EA30}" presName="iconRect" presStyleLbl="node1" presStyleIdx="6" presStyleCnt="8"/>
      <dgm:spPr>
        <a:blipFill>
          <a:blip xmlns:r="http://schemas.openxmlformats.org/officeDocument/2006/relationships" r:embed="rId7">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End"/>
        </a:ext>
      </dgm:extLst>
    </dgm:pt>
    <dgm:pt modelId="{EE32F81D-173B-47E2-9E32-80EB7C7DF461}" type="pres">
      <dgm:prSet presAssocID="{A3C69A18-1185-4E9B-B372-2DA06CD7EA30}" presName="spaceRect" presStyleCnt="0"/>
      <dgm:spPr/>
    </dgm:pt>
    <dgm:pt modelId="{63F10C0A-C06E-4E6C-9B50-FCFA53C5A99D}" type="pres">
      <dgm:prSet presAssocID="{A3C69A18-1185-4E9B-B372-2DA06CD7EA30}" presName="textRect" presStyleLbl="revTx" presStyleIdx="6" presStyleCnt="8">
        <dgm:presLayoutVars>
          <dgm:chMax val="1"/>
          <dgm:chPref val="1"/>
        </dgm:presLayoutVars>
      </dgm:prSet>
      <dgm:spPr/>
    </dgm:pt>
    <dgm:pt modelId="{4920159F-B12D-4F75-8D1D-D013105634AA}" type="pres">
      <dgm:prSet presAssocID="{29B96ED5-20EE-4CD1-A011-75450D987F9F}" presName="sibTrans" presStyleCnt="0"/>
      <dgm:spPr/>
    </dgm:pt>
    <dgm:pt modelId="{2A549721-656F-4D5D-BB9A-09475CB6254B}" type="pres">
      <dgm:prSet presAssocID="{3C422609-8FD3-415E-8DBB-7F4D2E382955}" presName="compNode" presStyleCnt="0"/>
      <dgm:spPr/>
    </dgm:pt>
    <dgm:pt modelId="{51836B7D-5B53-472C-A418-C33438857B39}" type="pres">
      <dgm:prSet presAssocID="{3C422609-8FD3-415E-8DBB-7F4D2E382955}" presName="iconRect" presStyleLbl="node1" presStyleIdx="7" presStyleCnt="8"/>
      <dgm:spPr>
        <a:blipFill>
          <a:blip xmlns:r="http://schemas.openxmlformats.org/officeDocument/2006/relationships" r:embed="rId8">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Cake"/>
        </a:ext>
      </dgm:extLst>
    </dgm:pt>
    <dgm:pt modelId="{4174F0C7-83B5-4B77-8FC4-2C97313C4DC7}" type="pres">
      <dgm:prSet presAssocID="{3C422609-8FD3-415E-8DBB-7F4D2E382955}" presName="spaceRect" presStyleCnt="0"/>
      <dgm:spPr/>
    </dgm:pt>
    <dgm:pt modelId="{56BD6BCC-C8A7-4317-B77E-EA14E42C1103}" type="pres">
      <dgm:prSet presAssocID="{3C422609-8FD3-415E-8DBB-7F4D2E382955}" presName="textRect" presStyleLbl="revTx" presStyleIdx="7" presStyleCnt="8">
        <dgm:presLayoutVars>
          <dgm:chMax val="1"/>
          <dgm:chPref val="1"/>
        </dgm:presLayoutVars>
      </dgm:prSet>
      <dgm:spPr/>
    </dgm:pt>
  </dgm:ptLst>
  <dgm:cxnLst>
    <dgm:cxn modelId="{D9597B09-8CF0-4B0F-AEEE-5BC7FA167609}" type="presOf" srcId="{F93B31F3-DC20-4743-8C12-3FA9332F0E1C}" destId="{AE3D959B-E73D-45B0-AD1B-78C47A8DE137}" srcOrd="0" destOrd="0" presId="urn:microsoft.com/office/officeart/2018/2/layout/IconLabelList"/>
    <dgm:cxn modelId="{5A4B0B11-DDF3-4748-8FD2-B2DD60366E0D}" type="presOf" srcId="{A3C69A18-1185-4E9B-B372-2DA06CD7EA30}" destId="{63F10C0A-C06E-4E6C-9B50-FCFA53C5A99D}" srcOrd="0" destOrd="0" presId="urn:microsoft.com/office/officeart/2018/2/layout/IconLabelList"/>
    <dgm:cxn modelId="{C760C212-3FBE-4A5D-AABC-580E8CFAA0A5}" type="presOf" srcId="{95082E44-571E-4F73-81F5-164F342DFE55}" destId="{4CDC9CE3-E296-4DAA-B3CD-3F8A94B228C4}" srcOrd="0" destOrd="0" presId="urn:microsoft.com/office/officeart/2018/2/layout/IconLabelList"/>
    <dgm:cxn modelId="{C5F95D2F-702F-48FD-8B36-5956CF57BB1E}" srcId="{0AA70DF0-F118-434D-AD28-217084821941}" destId="{3C422609-8FD3-415E-8DBB-7F4D2E382955}" srcOrd="7" destOrd="0" parTransId="{36C760C1-D4E5-4446-9350-14896556AC62}" sibTransId="{58E3429B-C79F-410D-A4ED-600083A925F7}"/>
    <dgm:cxn modelId="{21C1792F-E399-4469-B191-87856523B8DC}" type="presOf" srcId="{F00FDA57-4A21-44D4-A9A6-033B80339195}" destId="{4B97C7BB-E9A5-4D43-9393-E8A4F5CDCE24}" srcOrd="0" destOrd="0" presId="urn:microsoft.com/office/officeart/2018/2/layout/IconLabelList"/>
    <dgm:cxn modelId="{7D439A5F-67E9-48A1-9FBC-FA4A8C850C6F}" type="presOf" srcId="{337F00CF-D248-46B9-B792-2F86D5CCD3D8}" destId="{D32463C9-7A78-4D42-ABCB-EDD78F0B4A81}" srcOrd="0" destOrd="0" presId="urn:microsoft.com/office/officeart/2018/2/layout/IconLabelList"/>
    <dgm:cxn modelId="{A7A64266-E411-43F2-8928-65B9DBD7FA4C}" srcId="{0AA70DF0-F118-434D-AD28-217084821941}" destId="{A3C69A18-1185-4E9B-B372-2DA06CD7EA30}" srcOrd="6" destOrd="0" parTransId="{447FE04F-517F-4358-8CF4-B5DA260C2908}" sibTransId="{29B96ED5-20EE-4CD1-A011-75450D987F9F}"/>
    <dgm:cxn modelId="{E5789C69-0500-42B6-AAF0-F6B115371CE4}" type="presOf" srcId="{A7FD535C-2C84-4EB0-AB94-4999B823E1E9}" destId="{C588105F-52E5-40B1-94D6-356329000E16}" srcOrd="0" destOrd="0" presId="urn:microsoft.com/office/officeart/2018/2/layout/IconLabelList"/>
    <dgm:cxn modelId="{E4FBF988-C284-4D15-8499-8AF4E4A25D6A}" type="presOf" srcId="{0AA70DF0-F118-434D-AD28-217084821941}" destId="{5AF53204-3711-4CED-B335-4B54A17013F4}" srcOrd="0" destOrd="0" presId="urn:microsoft.com/office/officeart/2018/2/layout/IconLabelList"/>
    <dgm:cxn modelId="{9DE7E793-F92C-4D47-9884-9A41C2154508}" type="presOf" srcId="{3C422609-8FD3-415E-8DBB-7F4D2E382955}" destId="{56BD6BCC-C8A7-4317-B77E-EA14E42C1103}" srcOrd="0" destOrd="0" presId="urn:microsoft.com/office/officeart/2018/2/layout/IconLabelList"/>
    <dgm:cxn modelId="{BE54D1A7-7C6D-4F1B-900A-F13670CB04F6}" srcId="{0AA70DF0-F118-434D-AD28-217084821941}" destId="{F00FDA57-4A21-44D4-A9A6-033B80339195}" srcOrd="3" destOrd="0" parTransId="{549BC1AD-E973-433F-9E7E-818DB311BF4A}" sibTransId="{659C739C-8248-4E0B-935A-D527E7CD798E}"/>
    <dgm:cxn modelId="{21CD74B9-DEC2-4C86-A842-A1E55CE5E236}" srcId="{0AA70DF0-F118-434D-AD28-217084821941}" destId="{A7FD535C-2C84-4EB0-AB94-4999B823E1E9}" srcOrd="1" destOrd="0" parTransId="{E0790B59-B5DB-4EDE-88B6-C56AAF20F96B}" sibTransId="{7213E29B-7EC3-423E-AECC-61B5FBE9BE34}"/>
    <dgm:cxn modelId="{A9F68AC8-12F4-4C40-991C-6D19C2079FD9}" type="presOf" srcId="{D500E489-4A32-4EF5-97F1-112FF4FFD377}" destId="{AF9AE53E-99B4-4164-84C0-341AB60754A2}" srcOrd="0" destOrd="0" presId="urn:microsoft.com/office/officeart/2018/2/layout/IconLabelList"/>
    <dgm:cxn modelId="{255D10E7-F631-4C93-81F0-3A06879C1D72}" srcId="{0AA70DF0-F118-434D-AD28-217084821941}" destId="{F93B31F3-DC20-4743-8C12-3FA9332F0E1C}" srcOrd="0" destOrd="0" parTransId="{4E2989A3-2EA9-4349-BBAF-85C681DF446A}" sibTransId="{297D2D47-7331-4841-BFF9-F247247D3A02}"/>
    <dgm:cxn modelId="{C8FDA5ED-B31F-4F86-AD90-137A30DFA978}" srcId="{0AA70DF0-F118-434D-AD28-217084821941}" destId="{95082E44-571E-4F73-81F5-164F342DFE55}" srcOrd="4" destOrd="0" parTransId="{D206EFBE-207E-4749-9CD2-2BBFB8BCF2BD}" sibTransId="{45E15401-86F2-4F90-B31D-94B13D447B13}"/>
    <dgm:cxn modelId="{EF1BA7ED-E648-455D-8C12-94E2C277A34C}" srcId="{0AA70DF0-F118-434D-AD28-217084821941}" destId="{337F00CF-D248-46B9-B792-2F86D5CCD3D8}" srcOrd="2" destOrd="0" parTransId="{D081B6EA-9F3F-414C-86CE-15EEFC6C993F}" sibTransId="{76FFC564-D68A-4258-998C-0ACDAB612B9D}"/>
    <dgm:cxn modelId="{2234A3EF-B9D3-43A8-9A5D-BD433C41709C}" srcId="{0AA70DF0-F118-434D-AD28-217084821941}" destId="{D500E489-4A32-4EF5-97F1-112FF4FFD377}" srcOrd="5" destOrd="0" parTransId="{00D0027F-AA37-41DB-AB60-AC686704FA31}" sibTransId="{89EC4CBD-F05C-4E5D-9245-5AE7F75727FC}"/>
    <dgm:cxn modelId="{F6A1C258-205E-40ED-B3C7-281911DEF069}" type="presParOf" srcId="{5AF53204-3711-4CED-B335-4B54A17013F4}" destId="{8ED5E46E-5469-49D2-9F43-A3C3D6126142}" srcOrd="0" destOrd="0" presId="urn:microsoft.com/office/officeart/2018/2/layout/IconLabelList"/>
    <dgm:cxn modelId="{8C14A06E-2A94-402E-988E-A6DCFEED2433}" type="presParOf" srcId="{8ED5E46E-5469-49D2-9F43-A3C3D6126142}" destId="{0A442676-F0FB-4728-8E40-750417D10FAF}" srcOrd="0" destOrd="0" presId="urn:microsoft.com/office/officeart/2018/2/layout/IconLabelList"/>
    <dgm:cxn modelId="{E1B109CF-E1CB-4AE0-BAAC-88423777F23C}" type="presParOf" srcId="{8ED5E46E-5469-49D2-9F43-A3C3D6126142}" destId="{5F2E2FF5-DC5A-42A4-B8B2-99DF0AD3E818}" srcOrd="1" destOrd="0" presId="urn:microsoft.com/office/officeart/2018/2/layout/IconLabelList"/>
    <dgm:cxn modelId="{4D61997E-1D81-4F6B-B746-1C324F312BC5}" type="presParOf" srcId="{8ED5E46E-5469-49D2-9F43-A3C3D6126142}" destId="{AE3D959B-E73D-45B0-AD1B-78C47A8DE137}" srcOrd="2" destOrd="0" presId="urn:microsoft.com/office/officeart/2018/2/layout/IconLabelList"/>
    <dgm:cxn modelId="{577154C9-E3E7-43BE-8EAF-0942A8F84EF1}" type="presParOf" srcId="{5AF53204-3711-4CED-B335-4B54A17013F4}" destId="{1BC0B2D3-800C-432C-99CD-6F44847ECB8C}" srcOrd="1" destOrd="0" presId="urn:microsoft.com/office/officeart/2018/2/layout/IconLabelList"/>
    <dgm:cxn modelId="{05312B05-8DF4-4DA7-8749-76210DD3DFCF}" type="presParOf" srcId="{5AF53204-3711-4CED-B335-4B54A17013F4}" destId="{F90F4E60-1636-4039-9516-F5CA0D06B759}" srcOrd="2" destOrd="0" presId="urn:microsoft.com/office/officeart/2018/2/layout/IconLabelList"/>
    <dgm:cxn modelId="{BFD07AF2-32A5-4AEF-A453-4AD4DDD1C676}" type="presParOf" srcId="{F90F4E60-1636-4039-9516-F5CA0D06B759}" destId="{EC8431D7-467B-48BA-AE5C-05D51F1C7705}" srcOrd="0" destOrd="0" presId="urn:microsoft.com/office/officeart/2018/2/layout/IconLabelList"/>
    <dgm:cxn modelId="{6EC18D93-498A-4905-86FB-D2113B007DAE}" type="presParOf" srcId="{F90F4E60-1636-4039-9516-F5CA0D06B759}" destId="{59057146-E587-424E-AAF9-BC72037A555B}" srcOrd="1" destOrd="0" presId="urn:microsoft.com/office/officeart/2018/2/layout/IconLabelList"/>
    <dgm:cxn modelId="{987FA843-7B8B-4B92-9CF9-46830C011D92}" type="presParOf" srcId="{F90F4E60-1636-4039-9516-F5CA0D06B759}" destId="{C588105F-52E5-40B1-94D6-356329000E16}" srcOrd="2" destOrd="0" presId="urn:microsoft.com/office/officeart/2018/2/layout/IconLabelList"/>
    <dgm:cxn modelId="{BA543EE0-86D0-480C-A9FD-F876D30C98D4}" type="presParOf" srcId="{5AF53204-3711-4CED-B335-4B54A17013F4}" destId="{AB4CDA6B-5A8D-4589-8613-4796443EDF02}" srcOrd="3" destOrd="0" presId="urn:microsoft.com/office/officeart/2018/2/layout/IconLabelList"/>
    <dgm:cxn modelId="{09DB1F06-FBB6-4F89-B2EC-0C36951DF6F2}" type="presParOf" srcId="{5AF53204-3711-4CED-B335-4B54A17013F4}" destId="{765A5FF2-207B-4042-AFEE-7A342125D51D}" srcOrd="4" destOrd="0" presId="urn:microsoft.com/office/officeart/2018/2/layout/IconLabelList"/>
    <dgm:cxn modelId="{749A17A5-36E4-4EA5-928D-9BDB14BE62C5}" type="presParOf" srcId="{765A5FF2-207B-4042-AFEE-7A342125D51D}" destId="{16ABBCE1-91EE-41AA-9866-AC33400D40AD}" srcOrd="0" destOrd="0" presId="urn:microsoft.com/office/officeart/2018/2/layout/IconLabelList"/>
    <dgm:cxn modelId="{45DB984A-075E-4A3A-902B-378C49D38C30}" type="presParOf" srcId="{765A5FF2-207B-4042-AFEE-7A342125D51D}" destId="{9B139402-9079-4D57-8DF0-302F7BF38601}" srcOrd="1" destOrd="0" presId="urn:microsoft.com/office/officeart/2018/2/layout/IconLabelList"/>
    <dgm:cxn modelId="{57C59BAF-5CC3-462A-B939-0D686F72E79C}" type="presParOf" srcId="{765A5FF2-207B-4042-AFEE-7A342125D51D}" destId="{D32463C9-7A78-4D42-ABCB-EDD78F0B4A81}" srcOrd="2" destOrd="0" presId="urn:microsoft.com/office/officeart/2018/2/layout/IconLabelList"/>
    <dgm:cxn modelId="{6F23C0F0-3E1D-469A-9AE2-5B778475275A}" type="presParOf" srcId="{5AF53204-3711-4CED-B335-4B54A17013F4}" destId="{97F906FA-B0AA-41DB-AE48-A9381B6BADCE}" srcOrd="5" destOrd="0" presId="urn:microsoft.com/office/officeart/2018/2/layout/IconLabelList"/>
    <dgm:cxn modelId="{F7A506E2-68F2-4FE3-8A5C-473CEB75C7E5}" type="presParOf" srcId="{5AF53204-3711-4CED-B335-4B54A17013F4}" destId="{5A4CFA7F-02BA-48C8-8A7D-A05FE764B354}" srcOrd="6" destOrd="0" presId="urn:microsoft.com/office/officeart/2018/2/layout/IconLabelList"/>
    <dgm:cxn modelId="{431932E1-BE52-40A9-B10D-490C6AFF47E0}" type="presParOf" srcId="{5A4CFA7F-02BA-48C8-8A7D-A05FE764B354}" destId="{C1F4582B-7841-4E77-AFE8-9C7983C3B7A3}" srcOrd="0" destOrd="0" presId="urn:microsoft.com/office/officeart/2018/2/layout/IconLabelList"/>
    <dgm:cxn modelId="{0373954D-16F3-4769-B330-208E908F57EE}" type="presParOf" srcId="{5A4CFA7F-02BA-48C8-8A7D-A05FE764B354}" destId="{743CD437-26DA-48A0-8308-A17115EF6868}" srcOrd="1" destOrd="0" presId="urn:microsoft.com/office/officeart/2018/2/layout/IconLabelList"/>
    <dgm:cxn modelId="{FD4F7F2B-07CC-438A-AB7D-82E69601F8BE}" type="presParOf" srcId="{5A4CFA7F-02BA-48C8-8A7D-A05FE764B354}" destId="{4B97C7BB-E9A5-4D43-9393-E8A4F5CDCE24}" srcOrd="2" destOrd="0" presId="urn:microsoft.com/office/officeart/2018/2/layout/IconLabelList"/>
    <dgm:cxn modelId="{106056F8-A078-4877-833F-00CD01334A0B}" type="presParOf" srcId="{5AF53204-3711-4CED-B335-4B54A17013F4}" destId="{108A2DF2-D988-45D6-AC68-BDF5FA71990F}" srcOrd="7" destOrd="0" presId="urn:microsoft.com/office/officeart/2018/2/layout/IconLabelList"/>
    <dgm:cxn modelId="{815D6CF4-DF83-4B5D-B4D8-19CD35A7B515}" type="presParOf" srcId="{5AF53204-3711-4CED-B335-4B54A17013F4}" destId="{F8299E5C-CFA2-4BD1-9751-290F2C13464F}" srcOrd="8" destOrd="0" presId="urn:microsoft.com/office/officeart/2018/2/layout/IconLabelList"/>
    <dgm:cxn modelId="{349C7CCA-0506-4A03-BA42-74D07C8EDD81}" type="presParOf" srcId="{F8299E5C-CFA2-4BD1-9751-290F2C13464F}" destId="{0294AAEF-32E6-4505-8711-3C0A5E993954}" srcOrd="0" destOrd="0" presId="urn:microsoft.com/office/officeart/2018/2/layout/IconLabelList"/>
    <dgm:cxn modelId="{4CE03D3D-F0FB-4F57-9E1F-5A4E9435C859}" type="presParOf" srcId="{F8299E5C-CFA2-4BD1-9751-290F2C13464F}" destId="{A448D485-35E0-4287-B74A-3D96CA88602F}" srcOrd="1" destOrd="0" presId="urn:microsoft.com/office/officeart/2018/2/layout/IconLabelList"/>
    <dgm:cxn modelId="{EF6B0D4B-D27D-434C-9F03-4BBED4E42833}" type="presParOf" srcId="{F8299E5C-CFA2-4BD1-9751-290F2C13464F}" destId="{4CDC9CE3-E296-4DAA-B3CD-3F8A94B228C4}" srcOrd="2" destOrd="0" presId="urn:microsoft.com/office/officeart/2018/2/layout/IconLabelList"/>
    <dgm:cxn modelId="{9F13B24C-EBBE-4130-BE89-A1845A41DA5D}" type="presParOf" srcId="{5AF53204-3711-4CED-B335-4B54A17013F4}" destId="{BECBA46C-E9A9-41F7-AD26-3B2140062597}" srcOrd="9" destOrd="0" presId="urn:microsoft.com/office/officeart/2018/2/layout/IconLabelList"/>
    <dgm:cxn modelId="{BBBC8AA0-79E9-467D-82AC-5BFF41E65436}" type="presParOf" srcId="{5AF53204-3711-4CED-B335-4B54A17013F4}" destId="{DC80F47C-5DB5-4382-8309-2F0B355D73C4}" srcOrd="10" destOrd="0" presId="urn:microsoft.com/office/officeart/2018/2/layout/IconLabelList"/>
    <dgm:cxn modelId="{2533F130-3E38-4EED-9CDB-1A039E070658}" type="presParOf" srcId="{DC80F47C-5DB5-4382-8309-2F0B355D73C4}" destId="{5B2FDB7B-8F0F-448E-83E7-2245BE98FE22}" srcOrd="0" destOrd="0" presId="urn:microsoft.com/office/officeart/2018/2/layout/IconLabelList"/>
    <dgm:cxn modelId="{86209D83-7A1E-43CB-AF4F-A8204241001B}" type="presParOf" srcId="{DC80F47C-5DB5-4382-8309-2F0B355D73C4}" destId="{664383A9-636C-4646-87A4-BEE6677AD7CB}" srcOrd="1" destOrd="0" presId="urn:microsoft.com/office/officeart/2018/2/layout/IconLabelList"/>
    <dgm:cxn modelId="{CBA8B8C0-9CA1-49D2-915F-CAF21E842046}" type="presParOf" srcId="{DC80F47C-5DB5-4382-8309-2F0B355D73C4}" destId="{AF9AE53E-99B4-4164-84C0-341AB60754A2}" srcOrd="2" destOrd="0" presId="urn:microsoft.com/office/officeart/2018/2/layout/IconLabelList"/>
    <dgm:cxn modelId="{D271D157-DF3B-4CB5-98BB-CBC8235E6FC9}" type="presParOf" srcId="{5AF53204-3711-4CED-B335-4B54A17013F4}" destId="{A3A5E44B-B180-4C03-8C11-C42D69443D52}" srcOrd="11" destOrd="0" presId="urn:microsoft.com/office/officeart/2018/2/layout/IconLabelList"/>
    <dgm:cxn modelId="{0BB9878F-D900-4BBE-8364-6646853B1E44}" type="presParOf" srcId="{5AF53204-3711-4CED-B335-4B54A17013F4}" destId="{5294060D-0A63-4D45-B3D0-9DE500FD9805}" srcOrd="12" destOrd="0" presId="urn:microsoft.com/office/officeart/2018/2/layout/IconLabelList"/>
    <dgm:cxn modelId="{5B5ED44B-44F4-43BF-AEA7-0C5758237BDC}" type="presParOf" srcId="{5294060D-0A63-4D45-B3D0-9DE500FD9805}" destId="{54A436C3-3406-4B63-90C7-B1C2D095F85D}" srcOrd="0" destOrd="0" presId="urn:microsoft.com/office/officeart/2018/2/layout/IconLabelList"/>
    <dgm:cxn modelId="{FBEB0799-1217-416E-B004-9CE5A68BAF59}" type="presParOf" srcId="{5294060D-0A63-4D45-B3D0-9DE500FD9805}" destId="{EE32F81D-173B-47E2-9E32-80EB7C7DF461}" srcOrd="1" destOrd="0" presId="urn:microsoft.com/office/officeart/2018/2/layout/IconLabelList"/>
    <dgm:cxn modelId="{82B3992B-5591-450C-AC82-6338B4F060E2}" type="presParOf" srcId="{5294060D-0A63-4D45-B3D0-9DE500FD9805}" destId="{63F10C0A-C06E-4E6C-9B50-FCFA53C5A99D}" srcOrd="2" destOrd="0" presId="urn:microsoft.com/office/officeart/2018/2/layout/IconLabelList"/>
    <dgm:cxn modelId="{082709A6-9C66-4101-BFBA-53D70570BE69}" type="presParOf" srcId="{5AF53204-3711-4CED-B335-4B54A17013F4}" destId="{4920159F-B12D-4F75-8D1D-D013105634AA}" srcOrd="13" destOrd="0" presId="urn:microsoft.com/office/officeart/2018/2/layout/IconLabelList"/>
    <dgm:cxn modelId="{9E50D196-58AA-44E3-B2B1-25A217555A16}" type="presParOf" srcId="{5AF53204-3711-4CED-B335-4B54A17013F4}" destId="{2A549721-656F-4D5D-BB9A-09475CB6254B}" srcOrd="14" destOrd="0" presId="urn:microsoft.com/office/officeart/2018/2/layout/IconLabelList"/>
    <dgm:cxn modelId="{E576ACCC-B9BD-4450-A248-33A830FD4B63}" type="presParOf" srcId="{2A549721-656F-4D5D-BB9A-09475CB6254B}" destId="{51836B7D-5B53-472C-A418-C33438857B39}" srcOrd="0" destOrd="0" presId="urn:microsoft.com/office/officeart/2018/2/layout/IconLabelList"/>
    <dgm:cxn modelId="{B91DCF99-45C7-4275-9AE7-F0C0BAD2A36E}" type="presParOf" srcId="{2A549721-656F-4D5D-BB9A-09475CB6254B}" destId="{4174F0C7-83B5-4B77-8FC4-2C97313C4DC7}" srcOrd="1" destOrd="0" presId="urn:microsoft.com/office/officeart/2018/2/layout/IconLabelList"/>
    <dgm:cxn modelId="{3A12B8DE-DE1A-4541-8205-9A50FEE7C0B9}" type="presParOf" srcId="{2A549721-656F-4D5D-BB9A-09475CB6254B}" destId="{56BD6BCC-C8A7-4317-B77E-EA14E42C1103}"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442676-F0FB-4728-8E40-750417D10FAF}">
      <dsp:nvSpPr>
        <dsp:cNvPr id="0" name=""/>
        <dsp:cNvSpPr/>
      </dsp:nvSpPr>
      <dsp:spPr>
        <a:xfrm>
          <a:off x="262901" y="502278"/>
          <a:ext cx="429521" cy="429521"/>
        </a:xfrm>
        <a:prstGeom prst="rect">
          <a:avLst/>
        </a:prstGeom>
        <a:blipFill>
          <a:blip xmlns:r="http://schemas.openxmlformats.org/officeDocument/2006/relationships" r:embed="rId1">
            <a:extLst>
              <a:ext uri="{28A0092B-C50C-407E-A947-70E740481C1C}">
                <a14:useLocalDpi xmlns:a14="http://schemas.microsoft.com/office/drawing/2010/main" val="0"/>
              </a:ext>
            </a:extLst>
          </a:blip>
          <a:stretch>
            <a:fillRect/>
          </a:stretch>
        </a:blip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AE3D959B-E73D-45B0-AD1B-78C47A8DE137}">
      <dsp:nvSpPr>
        <dsp:cNvPr id="0" name=""/>
        <dsp:cNvSpPr/>
      </dsp:nvSpPr>
      <dsp:spPr>
        <a:xfrm>
          <a:off x="55603" y="1278555"/>
          <a:ext cx="892147" cy="7352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t>Make self-regulation automatic</a:t>
          </a:r>
        </a:p>
      </dsp:txBody>
      <dsp:txXfrm>
        <a:off x="55603" y="1278555"/>
        <a:ext cx="892147" cy="735251"/>
      </dsp:txXfrm>
    </dsp:sp>
    <dsp:sp modelId="{EC8431D7-467B-48BA-AE5C-05D51F1C7705}">
      <dsp:nvSpPr>
        <dsp:cNvPr id="0" name=""/>
        <dsp:cNvSpPr/>
      </dsp:nvSpPr>
      <dsp:spPr>
        <a:xfrm>
          <a:off x="1456526" y="610945"/>
          <a:ext cx="429521" cy="429521"/>
        </a:xfrm>
        <a:prstGeom prst="rect">
          <a:avLst/>
        </a:prstGeom>
        <a:blipFill>
          <a:blip xmlns:r="http://schemas.openxmlformats.org/officeDocument/2006/relationships" r:embed="rId2">
            <a:extLst>
              <a:ext uri="{28A0092B-C50C-407E-A947-70E740481C1C}">
                <a14:useLocalDpi xmlns:a14="http://schemas.microsoft.com/office/drawing/2010/main" val="0"/>
              </a:ext>
            </a:extLst>
          </a:blip>
          <a:stretch>
            <a:fillRect/>
          </a:stretch>
        </a:blip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588105F-52E5-40B1-94D6-356329000E16}">
      <dsp:nvSpPr>
        <dsp:cNvPr id="0" name=""/>
        <dsp:cNvSpPr/>
      </dsp:nvSpPr>
      <dsp:spPr>
        <a:xfrm>
          <a:off x="1121944" y="1202768"/>
          <a:ext cx="1098687" cy="3005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t>Involve the client</a:t>
          </a:r>
        </a:p>
      </dsp:txBody>
      <dsp:txXfrm>
        <a:off x="1121944" y="1202768"/>
        <a:ext cx="1098687" cy="300582"/>
      </dsp:txXfrm>
    </dsp:sp>
    <dsp:sp modelId="{16ABBCE1-91EE-41AA-9866-AC33400D40AD}">
      <dsp:nvSpPr>
        <dsp:cNvPr id="0" name=""/>
        <dsp:cNvSpPr/>
      </dsp:nvSpPr>
      <dsp:spPr>
        <a:xfrm>
          <a:off x="2650152" y="420867"/>
          <a:ext cx="429521" cy="429521"/>
        </a:xfrm>
        <a:prstGeom prst="rect">
          <a:avLst/>
        </a:prstGeom>
        <a:blipFill>
          <a:blip xmlns:r="http://schemas.openxmlformats.org/officeDocument/2006/relationships" r:embed="rId3">
            <a:extLst>
              <a:ext uri="{28A0092B-C50C-407E-A947-70E740481C1C}">
                <a14:useLocalDpi xmlns:a14="http://schemas.microsoft.com/office/drawing/2010/main" val="0"/>
              </a:ext>
            </a:extLst>
          </a:blip>
          <a:stretch>
            <a:fillRect/>
          </a:stretch>
        </a:blip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D32463C9-7A78-4D42-ABCB-EDD78F0B4A81}">
      <dsp:nvSpPr>
        <dsp:cNvPr id="0" name=""/>
        <dsp:cNvSpPr/>
      </dsp:nvSpPr>
      <dsp:spPr>
        <a:xfrm>
          <a:off x="2540371" y="1053400"/>
          <a:ext cx="872148" cy="10608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t>Make real-world needs specific</a:t>
          </a:r>
        </a:p>
      </dsp:txBody>
      <dsp:txXfrm>
        <a:off x="2540371" y="1053400"/>
        <a:ext cx="872148" cy="1060895"/>
      </dsp:txXfrm>
    </dsp:sp>
    <dsp:sp modelId="{C1F4582B-7841-4E77-AFE8-9C7983C3B7A3}">
      <dsp:nvSpPr>
        <dsp:cNvPr id="0" name=""/>
        <dsp:cNvSpPr/>
      </dsp:nvSpPr>
      <dsp:spPr>
        <a:xfrm>
          <a:off x="3771681" y="601399"/>
          <a:ext cx="429521" cy="429521"/>
        </a:xfrm>
        <a:prstGeom prst="rect">
          <a:avLst/>
        </a:prstGeom>
        <a:blipFill>
          <a:blip xmlns:r="http://schemas.openxmlformats.org/officeDocument/2006/relationships" r:embed="rId4">
            <a:extLst>
              <a:ext uri="{28A0092B-C50C-407E-A947-70E740481C1C}">
                <a14:useLocalDpi xmlns:a14="http://schemas.microsoft.com/office/drawing/2010/main" val="0"/>
              </a:ext>
            </a:extLst>
          </a:blip>
          <a:stretch>
            <a:fillRect/>
          </a:stretch>
        </a:blip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4B97C7BB-E9A5-4D43-9393-E8A4F5CDCE24}">
      <dsp:nvSpPr>
        <dsp:cNvPr id="0" name=""/>
        <dsp:cNvSpPr/>
      </dsp:nvSpPr>
      <dsp:spPr>
        <a:xfrm>
          <a:off x="3509195" y="1174131"/>
          <a:ext cx="954492" cy="3387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t>Negotiate scripts and metaphors</a:t>
          </a:r>
        </a:p>
      </dsp:txBody>
      <dsp:txXfrm>
        <a:off x="3509195" y="1174131"/>
        <a:ext cx="954492" cy="338764"/>
      </dsp:txXfrm>
    </dsp:sp>
    <dsp:sp modelId="{0294AAEF-32E6-4505-8711-3C0A5E993954}">
      <dsp:nvSpPr>
        <dsp:cNvPr id="0" name=""/>
        <dsp:cNvSpPr/>
      </dsp:nvSpPr>
      <dsp:spPr>
        <a:xfrm>
          <a:off x="4893209" y="601399"/>
          <a:ext cx="429521" cy="429521"/>
        </a:xfrm>
        <a:prstGeom prst="rect">
          <a:avLst/>
        </a:prstGeom>
        <a:blipFill>
          <a:blip xmlns:r="http://schemas.openxmlformats.org/officeDocument/2006/relationships" r:embed="rId5">
            <a:extLst>
              <a:ext uri="{28A0092B-C50C-407E-A947-70E740481C1C}">
                <a14:useLocalDpi xmlns:a14="http://schemas.microsoft.com/office/drawing/2010/main" val="0"/>
              </a:ext>
            </a:extLst>
          </a:blip>
          <a:stretch>
            <a:fillRect/>
          </a:stretch>
        </a:blip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4CDC9CE3-E296-4DAA-B3CD-3F8A94B228C4}">
      <dsp:nvSpPr>
        <dsp:cNvPr id="0" name=""/>
        <dsp:cNvSpPr/>
      </dsp:nvSpPr>
      <dsp:spPr>
        <a:xfrm>
          <a:off x="4630724" y="1174131"/>
          <a:ext cx="954492" cy="3387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t>Create motivating associations</a:t>
          </a:r>
        </a:p>
      </dsp:txBody>
      <dsp:txXfrm>
        <a:off x="4630724" y="1174131"/>
        <a:ext cx="954492" cy="338764"/>
      </dsp:txXfrm>
    </dsp:sp>
    <dsp:sp modelId="{5B2FDB7B-8F0F-448E-83E7-2245BE98FE22}">
      <dsp:nvSpPr>
        <dsp:cNvPr id="0" name=""/>
        <dsp:cNvSpPr/>
      </dsp:nvSpPr>
      <dsp:spPr>
        <a:xfrm>
          <a:off x="6014737" y="601399"/>
          <a:ext cx="429521" cy="429521"/>
        </a:xfrm>
        <a:prstGeom prst="rect">
          <a:avLst/>
        </a:prstGeom>
        <a:blipFill>
          <a:blip xmlns:r="http://schemas.openxmlformats.org/officeDocument/2006/relationships" r:embed="rId6">
            <a:extLst>
              <a:ext uri="{28A0092B-C50C-407E-A947-70E740481C1C}">
                <a14:useLocalDpi xmlns:a14="http://schemas.microsoft.com/office/drawing/2010/main" val="0"/>
              </a:ext>
            </a:extLst>
          </a:blip>
          <a:stretch>
            <a:fillRect/>
          </a:stretch>
        </a:blip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AF9AE53E-99B4-4164-84C0-341AB60754A2}">
      <dsp:nvSpPr>
        <dsp:cNvPr id="0" name=""/>
        <dsp:cNvSpPr/>
      </dsp:nvSpPr>
      <dsp:spPr>
        <a:xfrm>
          <a:off x="5752252" y="1174131"/>
          <a:ext cx="954492" cy="3387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kern="1200" dirty="0"/>
            <a:t>Self-coaching plays/scripts and communication partner scripts</a:t>
          </a:r>
        </a:p>
      </dsp:txBody>
      <dsp:txXfrm>
        <a:off x="5752252" y="1174131"/>
        <a:ext cx="954492" cy="338764"/>
      </dsp:txXfrm>
    </dsp:sp>
    <dsp:sp modelId="{54A436C3-3406-4B63-90C7-B1C2D095F85D}">
      <dsp:nvSpPr>
        <dsp:cNvPr id="0" name=""/>
        <dsp:cNvSpPr/>
      </dsp:nvSpPr>
      <dsp:spPr>
        <a:xfrm>
          <a:off x="7136266" y="601399"/>
          <a:ext cx="429521" cy="429521"/>
        </a:xfrm>
        <a:prstGeom prst="rect">
          <a:avLst/>
        </a:prstGeom>
        <a:blipFill>
          <a:blip xmlns:r="http://schemas.openxmlformats.org/officeDocument/2006/relationships" r:embed="rId7">
            <a:extLst>
              <a:ext uri="{28A0092B-C50C-407E-A947-70E740481C1C}">
                <a14:useLocalDpi xmlns:a14="http://schemas.microsoft.com/office/drawing/2010/main" val="0"/>
              </a:ext>
            </a:extLst>
          </a:blip>
          <a:stretch>
            <a:fillRect/>
          </a:stretch>
        </a:blip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63F10C0A-C06E-4E6C-9B50-FCFA53C5A99D}">
      <dsp:nvSpPr>
        <dsp:cNvPr id="0" name=""/>
        <dsp:cNvSpPr/>
      </dsp:nvSpPr>
      <dsp:spPr>
        <a:xfrm>
          <a:off x="6873780" y="1174131"/>
          <a:ext cx="954492" cy="3387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t>Practice</a:t>
          </a:r>
        </a:p>
      </dsp:txBody>
      <dsp:txXfrm>
        <a:off x="6873780" y="1174131"/>
        <a:ext cx="954492" cy="338764"/>
      </dsp:txXfrm>
    </dsp:sp>
    <dsp:sp modelId="{51836B7D-5B53-472C-A418-C33438857B39}">
      <dsp:nvSpPr>
        <dsp:cNvPr id="0" name=""/>
        <dsp:cNvSpPr/>
      </dsp:nvSpPr>
      <dsp:spPr>
        <a:xfrm>
          <a:off x="8257794" y="601399"/>
          <a:ext cx="429521" cy="429521"/>
        </a:xfrm>
        <a:prstGeom prst="rect">
          <a:avLst/>
        </a:prstGeom>
        <a:blipFill>
          <a:blip xmlns:r="http://schemas.openxmlformats.org/officeDocument/2006/relationships" r:embed="rId8">
            <a:extLst>
              <a:ext uri="{28A0092B-C50C-407E-A947-70E740481C1C}">
                <a14:useLocalDpi xmlns:a14="http://schemas.microsoft.com/office/drawing/2010/main" val="0"/>
              </a:ext>
            </a:extLst>
          </a:blip>
          <a:stretch>
            <a:fillRect/>
          </a:stretch>
        </a:blip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56BD6BCC-C8A7-4317-B77E-EA14E42C1103}">
      <dsp:nvSpPr>
        <dsp:cNvPr id="0" name=""/>
        <dsp:cNvSpPr/>
      </dsp:nvSpPr>
      <dsp:spPr>
        <a:xfrm>
          <a:off x="7995309" y="1174131"/>
          <a:ext cx="954492" cy="3387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pPr>
          <a:r>
            <a:rPr lang="en-US" sz="1400" kern="1200" dirty="0"/>
            <a:t>Monitoring, revisions, and celebration</a:t>
          </a:r>
        </a:p>
      </dsp:txBody>
      <dsp:txXfrm>
        <a:off x="7995309" y="1174131"/>
        <a:ext cx="954492" cy="338764"/>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2DEF8C4-718A-4312-BC2A-69125851559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Tahoma" charset="0"/>
                <a:ea typeface="ＭＳ Ｐゴシック" charset="-128"/>
              </a:defRPr>
            </a:lvl1pPr>
          </a:lstStyle>
          <a:p>
            <a:pPr>
              <a:defRPr/>
            </a:pPr>
            <a:endParaRPr lang="en-US"/>
          </a:p>
        </p:txBody>
      </p:sp>
      <p:sp>
        <p:nvSpPr>
          <p:cNvPr id="3" name="Date Placeholder 2">
            <a:extLst>
              <a:ext uri="{FF2B5EF4-FFF2-40B4-BE49-F238E27FC236}">
                <a16:creationId xmlns:a16="http://schemas.microsoft.com/office/drawing/2014/main" id="{B0393C13-F59B-45E9-8AE4-3F311A838AE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atin typeface="Tahoma" charset="0"/>
                <a:ea typeface="ＭＳ Ｐゴシック" charset="-128"/>
              </a:defRPr>
            </a:lvl1pPr>
          </a:lstStyle>
          <a:p>
            <a:pPr>
              <a:defRPr/>
            </a:pPr>
            <a:fld id="{02094661-6273-D14B-A07B-0CB472E2EB8A}" type="datetimeFigureOut">
              <a:rPr lang="en-US"/>
              <a:pPr>
                <a:defRPr/>
              </a:pPr>
              <a:t>2/15/21</a:t>
            </a:fld>
            <a:endParaRPr lang="en-US"/>
          </a:p>
        </p:txBody>
      </p:sp>
      <p:sp>
        <p:nvSpPr>
          <p:cNvPr id="4" name="Footer Placeholder 3">
            <a:extLst>
              <a:ext uri="{FF2B5EF4-FFF2-40B4-BE49-F238E27FC236}">
                <a16:creationId xmlns:a16="http://schemas.microsoft.com/office/drawing/2014/main" id="{9C986F70-89F1-47CD-BA56-F54F442D77A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atin typeface="Tahoma" charset="0"/>
                <a:ea typeface="ＭＳ Ｐゴシック" charset="-128"/>
              </a:defRPr>
            </a:lvl1pPr>
          </a:lstStyle>
          <a:p>
            <a:pPr>
              <a:defRPr/>
            </a:pPr>
            <a:endParaRPr lang="en-US"/>
          </a:p>
        </p:txBody>
      </p:sp>
      <p:sp>
        <p:nvSpPr>
          <p:cNvPr id="5" name="Slide Number Placeholder 4">
            <a:extLst>
              <a:ext uri="{FF2B5EF4-FFF2-40B4-BE49-F238E27FC236}">
                <a16:creationId xmlns:a16="http://schemas.microsoft.com/office/drawing/2014/main" id="{4F4EA53F-BC57-4DE9-94B2-116CE1B32479}"/>
              </a:ext>
            </a:extLst>
          </p:cNvPr>
          <p:cNvSpPr>
            <a:spLocks noGrp="1"/>
          </p:cNvSpPr>
          <p:nvPr>
            <p:ph type="sldNum" sz="quarter" idx="3"/>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a:defRPr sz="1200">
                <a:ea typeface="ＭＳ Ｐゴシック" panose="020B0600070205080204" pitchFamily="34" charset="-128"/>
              </a:defRPr>
            </a:lvl1pPr>
          </a:lstStyle>
          <a:p>
            <a:pPr>
              <a:defRPr/>
            </a:pPr>
            <a:fld id="{A3FFAD2D-FC47-4DC9-ABFB-A52E9D8EFD4A}"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3.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8DD9C87-3AC4-4038-95E7-D84FF9BC2095}"/>
              </a:ext>
            </a:extLst>
          </p:cNvPr>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atin typeface="Tahoma" charset="0"/>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id="{5FA09118-2AD0-4773-83DD-C64D5F333952}"/>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Tahoma" charset="0"/>
                <a:ea typeface="ＭＳ Ｐゴシック" charset="-128"/>
              </a:defRPr>
            </a:lvl1pPr>
          </a:lstStyle>
          <a:p>
            <a:pPr>
              <a:defRPr/>
            </a:pPr>
            <a:fld id="{EB701A1E-90DB-4E31-962B-6A7B576C1EFD}" type="datetime1">
              <a:rPr lang="en-US" altLang="en-US"/>
              <a:pPr>
                <a:defRPr/>
              </a:pPr>
              <a:t>2/15/21</a:t>
            </a:fld>
            <a:endParaRPr lang="en-US" altLang="en-US"/>
          </a:p>
        </p:txBody>
      </p:sp>
      <p:sp>
        <p:nvSpPr>
          <p:cNvPr id="4" name="Slide Image Placeholder 3">
            <a:extLst>
              <a:ext uri="{FF2B5EF4-FFF2-40B4-BE49-F238E27FC236}">
                <a16:creationId xmlns:a16="http://schemas.microsoft.com/office/drawing/2014/main" id="{5631B911-57E6-41A3-968E-9EBEDE3136FD}"/>
              </a:ext>
            </a:extLst>
          </p:cNvPr>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a:extLst>
              <a:ext uri="{FF2B5EF4-FFF2-40B4-BE49-F238E27FC236}">
                <a16:creationId xmlns:a16="http://schemas.microsoft.com/office/drawing/2014/main" id="{45DE690A-75B3-4A68-BCB2-D11D930F2166}"/>
              </a:ext>
            </a:extLst>
          </p:cNvPr>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9232299E-3872-4EC2-BDFF-DAABC6F23136}"/>
              </a:ext>
            </a:extLst>
          </p:cNvPr>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atin typeface="Tahoma" charset="0"/>
                <a:ea typeface="ＭＳ Ｐゴシック" charset="0"/>
                <a:cs typeface="ＭＳ Ｐゴシック" charset="0"/>
              </a:defRPr>
            </a:lvl1pPr>
          </a:lstStyle>
          <a:p>
            <a:pPr>
              <a:defRPr/>
            </a:pPr>
            <a:endParaRPr lang="en-US"/>
          </a:p>
        </p:txBody>
      </p:sp>
      <p:sp>
        <p:nvSpPr>
          <p:cNvPr id="7" name="Slide Number Placeholder 6">
            <a:extLst>
              <a:ext uri="{FF2B5EF4-FFF2-40B4-BE49-F238E27FC236}">
                <a16:creationId xmlns:a16="http://schemas.microsoft.com/office/drawing/2014/main" id="{53AAFA7A-E7B3-4F07-A78E-853231BD5FA7}"/>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ea typeface="ＭＳ Ｐゴシック" panose="020B0600070205080204" pitchFamily="34" charset="-128"/>
              </a:defRPr>
            </a:lvl1pPr>
          </a:lstStyle>
          <a:p>
            <a:pPr>
              <a:defRPr/>
            </a:pPr>
            <a:fld id="{307146F5-0E76-476D-BBD0-7C2712FBE722}"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charset="-128"/>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307146F5-0E76-476D-BBD0-7C2712FBE722}" type="slidenum">
              <a:rPr lang="en-US" altLang="en-US" smtClean="0"/>
              <a:pPr>
                <a:defRPr/>
              </a:pPr>
              <a:t>1</a:t>
            </a:fld>
            <a:endParaRPr lang="en-US" altLang="en-US"/>
          </a:p>
        </p:txBody>
      </p:sp>
    </p:spTree>
    <p:extLst>
      <p:ext uri="{BB962C8B-B14F-4D97-AF65-F5344CB8AC3E}">
        <p14:creationId xmlns:p14="http://schemas.microsoft.com/office/powerpoint/2010/main" val="37548325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Image Placeholder 1">
            <a:extLst>
              <a:ext uri="{FF2B5EF4-FFF2-40B4-BE49-F238E27FC236}">
                <a16:creationId xmlns:a16="http://schemas.microsoft.com/office/drawing/2014/main" id="{6DA0A344-0F46-47B2-B34A-C087CE10F15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555" name="Notes Placeholder 2">
            <a:extLst>
              <a:ext uri="{FF2B5EF4-FFF2-40B4-BE49-F238E27FC236}">
                <a16:creationId xmlns:a16="http://schemas.microsoft.com/office/drawing/2014/main" id="{097CF592-FC2B-4A7A-A31D-262CEFB885F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3556" name="Slide Number Placeholder 3">
            <a:extLst>
              <a:ext uri="{FF2B5EF4-FFF2-40B4-BE49-F238E27FC236}">
                <a16:creationId xmlns:a16="http://schemas.microsoft.com/office/drawing/2014/main" id="{095ACB95-FADB-4D34-AB6D-FD2696429DA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anose="020B0604030504040204" pitchFamily="34" charset="0"/>
                <a:ea typeface="MS PGothic" panose="020B0600070205080204" pitchFamily="34" charset="-128"/>
              </a:defRPr>
            </a:lvl1pPr>
            <a:lvl2pPr marL="742950" indent="-285750">
              <a:defRPr>
                <a:solidFill>
                  <a:schemeClr val="tx1"/>
                </a:solidFill>
                <a:latin typeface="Tahoma" panose="020B0604030504040204" pitchFamily="34" charset="0"/>
                <a:ea typeface="MS PGothic" panose="020B0600070205080204" pitchFamily="34" charset="-128"/>
              </a:defRPr>
            </a:lvl2pPr>
            <a:lvl3pPr marL="1143000" indent="-228600">
              <a:defRPr>
                <a:solidFill>
                  <a:schemeClr val="tx1"/>
                </a:solidFill>
                <a:latin typeface="Tahoma" panose="020B0604030504040204" pitchFamily="34" charset="0"/>
                <a:ea typeface="MS PGothic" panose="020B0600070205080204" pitchFamily="34" charset="-128"/>
              </a:defRPr>
            </a:lvl3pPr>
            <a:lvl4pPr marL="1600200" indent="-228600">
              <a:defRPr>
                <a:solidFill>
                  <a:schemeClr val="tx1"/>
                </a:solidFill>
                <a:latin typeface="Tahoma" panose="020B0604030504040204" pitchFamily="34" charset="0"/>
                <a:ea typeface="MS PGothic" panose="020B0600070205080204" pitchFamily="34" charset="-128"/>
              </a:defRPr>
            </a:lvl4pPr>
            <a:lvl5pPr marL="2057400" indent="-228600">
              <a:defRPr>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9pPr>
          </a:lstStyle>
          <a:p>
            <a:fld id="{6134DB17-EA7D-4604-ACA5-812E09F20A05}" type="slidenum">
              <a:rPr lang="en-US" altLang="en-US" smtClean="0"/>
              <a:pPr/>
              <a:t>13</a:t>
            </a:fld>
            <a:endParaRPr lang="en-US"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a:extLst>
              <a:ext uri="{FF2B5EF4-FFF2-40B4-BE49-F238E27FC236}">
                <a16:creationId xmlns:a16="http://schemas.microsoft.com/office/drawing/2014/main" id="{E95F3C69-D1AD-4FFC-9766-9F8CEE2B96D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603" name="Notes Placeholder 2">
            <a:extLst>
              <a:ext uri="{FF2B5EF4-FFF2-40B4-BE49-F238E27FC236}">
                <a16:creationId xmlns:a16="http://schemas.microsoft.com/office/drawing/2014/main" id="{E9828C5F-9FE3-4BFC-B43D-8A4FC235FA8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5604" name="Slide Number Placeholder 3">
            <a:extLst>
              <a:ext uri="{FF2B5EF4-FFF2-40B4-BE49-F238E27FC236}">
                <a16:creationId xmlns:a16="http://schemas.microsoft.com/office/drawing/2014/main" id="{58370C21-D6EF-4EAD-BF34-08CAB2CBC63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anose="020B0604030504040204" pitchFamily="34" charset="0"/>
                <a:ea typeface="MS PGothic" panose="020B0600070205080204" pitchFamily="34" charset="-128"/>
              </a:defRPr>
            </a:lvl1pPr>
            <a:lvl2pPr marL="742950" indent="-285750">
              <a:defRPr>
                <a:solidFill>
                  <a:schemeClr val="tx1"/>
                </a:solidFill>
                <a:latin typeface="Tahoma" panose="020B0604030504040204" pitchFamily="34" charset="0"/>
                <a:ea typeface="MS PGothic" panose="020B0600070205080204" pitchFamily="34" charset="-128"/>
              </a:defRPr>
            </a:lvl2pPr>
            <a:lvl3pPr marL="1143000" indent="-228600">
              <a:defRPr>
                <a:solidFill>
                  <a:schemeClr val="tx1"/>
                </a:solidFill>
                <a:latin typeface="Tahoma" panose="020B0604030504040204" pitchFamily="34" charset="0"/>
                <a:ea typeface="MS PGothic" panose="020B0600070205080204" pitchFamily="34" charset="-128"/>
              </a:defRPr>
            </a:lvl3pPr>
            <a:lvl4pPr marL="1600200" indent="-228600">
              <a:defRPr>
                <a:solidFill>
                  <a:schemeClr val="tx1"/>
                </a:solidFill>
                <a:latin typeface="Tahoma" panose="020B0604030504040204" pitchFamily="34" charset="0"/>
                <a:ea typeface="MS PGothic" panose="020B0600070205080204" pitchFamily="34" charset="-128"/>
              </a:defRPr>
            </a:lvl4pPr>
            <a:lvl5pPr marL="2057400" indent="-228600">
              <a:defRPr>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9pPr>
          </a:lstStyle>
          <a:p>
            <a:fld id="{19F2E0C1-CE26-41D5-B2D7-C9A3B9F8DF32}" type="slidenum">
              <a:rPr lang="en-US" altLang="en-US" smtClean="0"/>
              <a:pPr/>
              <a:t>14</a:t>
            </a:fld>
            <a:endParaRPr lang="en-US"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a:extLst>
              <a:ext uri="{FF2B5EF4-FFF2-40B4-BE49-F238E27FC236}">
                <a16:creationId xmlns:a16="http://schemas.microsoft.com/office/drawing/2014/main" id="{25C66219-99D2-4F94-B1F7-F7FEB4BD03E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1" name="Notes Placeholder 2">
            <a:extLst>
              <a:ext uri="{FF2B5EF4-FFF2-40B4-BE49-F238E27FC236}">
                <a16:creationId xmlns:a16="http://schemas.microsoft.com/office/drawing/2014/main" id="{DF5E01F2-E469-4E66-BF6A-82F118A6D97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7652" name="Slide Number Placeholder 3">
            <a:extLst>
              <a:ext uri="{FF2B5EF4-FFF2-40B4-BE49-F238E27FC236}">
                <a16:creationId xmlns:a16="http://schemas.microsoft.com/office/drawing/2014/main" id="{A05B044E-8A91-459C-9EFF-4417186F647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anose="020B0604030504040204" pitchFamily="34" charset="0"/>
                <a:ea typeface="MS PGothic" panose="020B0600070205080204" pitchFamily="34" charset="-128"/>
              </a:defRPr>
            </a:lvl1pPr>
            <a:lvl2pPr marL="742950" indent="-285750">
              <a:defRPr>
                <a:solidFill>
                  <a:schemeClr val="tx1"/>
                </a:solidFill>
                <a:latin typeface="Tahoma" panose="020B0604030504040204" pitchFamily="34" charset="0"/>
                <a:ea typeface="MS PGothic" panose="020B0600070205080204" pitchFamily="34" charset="-128"/>
              </a:defRPr>
            </a:lvl2pPr>
            <a:lvl3pPr marL="1143000" indent="-228600">
              <a:defRPr>
                <a:solidFill>
                  <a:schemeClr val="tx1"/>
                </a:solidFill>
                <a:latin typeface="Tahoma" panose="020B0604030504040204" pitchFamily="34" charset="0"/>
                <a:ea typeface="MS PGothic" panose="020B0600070205080204" pitchFamily="34" charset="-128"/>
              </a:defRPr>
            </a:lvl3pPr>
            <a:lvl4pPr marL="1600200" indent="-228600">
              <a:defRPr>
                <a:solidFill>
                  <a:schemeClr val="tx1"/>
                </a:solidFill>
                <a:latin typeface="Tahoma" panose="020B0604030504040204" pitchFamily="34" charset="0"/>
                <a:ea typeface="MS PGothic" panose="020B0600070205080204" pitchFamily="34" charset="-128"/>
              </a:defRPr>
            </a:lvl4pPr>
            <a:lvl5pPr marL="2057400" indent="-228600">
              <a:defRPr>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9pPr>
          </a:lstStyle>
          <a:p>
            <a:fld id="{1494BBCA-F2F2-4B5B-B96B-8EF6413A17A2}" type="slidenum">
              <a:rPr lang="en-US" altLang="en-US" smtClean="0"/>
              <a:pPr/>
              <a:t>15</a:t>
            </a:fld>
            <a:endParaRPr lang="en-US"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a:extLst>
              <a:ext uri="{FF2B5EF4-FFF2-40B4-BE49-F238E27FC236}">
                <a16:creationId xmlns:a16="http://schemas.microsoft.com/office/drawing/2014/main" id="{6407DF82-794A-4DDF-A3A5-E2FFF12DA7A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5" name="Notes Placeholder 2">
            <a:extLst>
              <a:ext uri="{FF2B5EF4-FFF2-40B4-BE49-F238E27FC236}">
                <a16:creationId xmlns:a16="http://schemas.microsoft.com/office/drawing/2014/main" id="{743C1FC9-5ED6-44FF-8C37-27B1BA86EE7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33796" name="Slide Number Placeholder 3">
            <a:extLst>
              <a:ext uri="{FF2B5EF4-FFF2-40B4-BE49-F238E27FC236}">
                <a16:creationId xmlns:a16="http://schemas.microsoft.com/office/drawing/2014/main" id="{611C6757-07D8-41F2-BFAB-454912A1E89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anose="020B0604030504040204" pitchFamily="34" charset="0"/>
                <a:ea typeface="MS PGothic" panose="020B0600070205080204" pitchFamily="34" charset="-128"/>
              </a:defRPr>
            </a:lvl1pPr>
            <a:lvl2pPr marL="742950" indent="-285750">
              <a:defRPr>
                <a:solidFill>
                  <a:schemeClr val="tx1"/>
                </a:solidFill>
                <a:latin typeface="Tahoma" panose="020B0604030504040204" pitchFamily="34" charset="0"/>
                <a:ea typeface="MS PGothic" panose="020B0600070205080204" pitchFamily="34" charset="-128"/>
              </a:defRPr>
            </a:lvl2pPr>
            <a:lvl3pPr marL="1143000" indent="-228600">
              <a:defRPr>
                <a:solidFill>
                  <a:schemeClr val="tx1"/>
                </a:solidFill>
                <a:latin typeface="Tahoma" panose="020B0604030504040204" pitchFamily="34" charset="0"/>
                <a:ea typeface="MS PGothic" panose="020B0600070205080204" pitchFamily="34" charset="-128"/>
              </a:defRPr>
            </a:lvl3pPr>
            <a:lvl4pPr marL="1600200" indent="-228600">
              <a:defRPr>
                <a:solidFill>
                  <a:schemeClr val="tx1"/>
                </a:solidFill>
                <a:latin typeface="Tahoma" panose="020B0604030504040204" pitchFamily="34" charset="0"/>
                <a:ea typeface="MS PGothic" panose="020B0600070205080204" pitchFamily="34" charset="-128"/>
              </a:defRPr>
            </a:lvl4pPr>
            <a:lvl5pPr marL="2057400" indent="-228600">
              <a:defRPr>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9pPr>
          </a:lstStyle>
          <a:p>
            <a:fld id="{A9BDD85D-034A-4E34-A435-181916A389E8}" type="slidenum">
              <a:rPr lang="en-US" altLang="en-US" smtClean="0"/>
              <a:pPr/>
              <a:t>20</a:t>
            </a:fld>
            <a:endParaRPr lang="en-US"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FA795EA-7F80-6241-ABEC-5CD7ACD7164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990718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a:extLst>
              <a:ext uri="{FF2B5EF4-FFF2-40B4-BE49-F238E27FC236}">
                <a16:creationId xmlns:a16="http://schemas.microsoft.com/office/drawing/2014/main" id="{D656BA74-AF59-469A-9D71-85372BDF05D3}"/>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4275" name="Notes Placeholder 2">
            <a:extLst>
              <a:ext uri="{FF2B5EF4-FFF2-40B4-BE49-F238E27FC236}">
                <a16:creationId xmlns:a16="http://schemas.microsoft.com/office/drawing/2014/main" id="{D44CB3E9-DFC1-4952-8D0B-B8B710AB115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p>
        </p:txBody>
      </p:sp>
      <p:sp>
        <p:nvSpPr>
          <p:cNvPr id="54276" name="Slide Number Placeholder 3">
            <a:extLst>
              <a:ext uri="{FF2B5EF4-FFF2-40B4-BE49-F238E27FC236}">
                <a16:creationId xmlns:a16="http://schemas.microsoft.com/office/drawing/2014/main" id="{339350F4-AEBB-4E91-91EF-7D01376D6C30}"/>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anose="020B0604030504040204" pitchFamily="34" charset="0"/>
                <a:ea typeface="MS PGothic" panose="020B0600070205080204" pitchFamily="34" charset="-128"/>
              </a:defRPr>
            </a:lvl1pPr>
            <a:lvl2pPr marL="742950" indent="-285750">
              <a:defRPr>
                <a:solidFill>
                  <a:schemeClr val="tx1"/>
                </a:solidFill>
                <a:latin typeface="Tahoma" panose="020B0604030504040204" pitchFamily="34" charset="0"/>
                <a:ea typeface="MS PGothic" panose="020B0600070205080204" pitchFamily="34" charset="-128"/>
              </a:defRPr>
            </a:lvl2pPr>
            <a:lvl3pPr marL="1143000" indent="-228600">
              <a:defRPr>
                <a:solidFill>
                  <a:schemeClr val="tx1"/>
                </a:solidFill>
                <a:latin typeface="Tahoma" panose="020B0604030504040204" pitchFamily="34" charset="0"/>
                <a:ea typeface="MS PGothic" panose="020B0600070205080204" pitchFamily="34" charset="-128"/>
              </a:defRPr>
            </a:lvl3pPr>
            <a:lvl4pPr marL="1600200" indent="-228600">
              <a:defRPr>
                <a:solidFill>
                  <a:schemeClr val="tx1"/>
                </a:solidFill>
                <a:latin typeface="Tahoma" panose="020B0604030504040204" pitchFamily="34" charset="0"/>
                <a:ea typeface="MS PGothic" panose="020B0600070205080204" pitchFamily="34" charset="-128"/>
              </a:defRPr>
            </a:lvl4pPr>
            <a:lvl5pPr marL="2057400" indent="-228600">
              <a:defRPr>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9pPr>
          </a:lstStyle>
          <a:p>
            <a:fld id="{78351480-30B3-46B0-8CCB-368EC38F8F18}" type="slidenum">
              <a:rPr lang="en-US" altLang="en-US" smtClean="0">
                <a:latin typeface="Arial" panose="020B0604020202020204" pitchFamily="34" charset="0"/>
                <a:cs typeface="Arial" panose="020B0604020202020204" pitchFamily="34" charset="0"/>
              </a:rPr>
              <a:pPr/>
              <a:t>36</a:t>
            </a:fld>
            <a:endParaRPr lang="en-US" altLang="en-US">
              <a:latin typeface="Arial" panose="020B0604020202020204" pitchFamily="34" charset="0"/>
              <a:cs typeface="Arial" panose="020B0604020202020204" pitchFamily="34"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a:extLst>
              <a:ext uri="{FF2B5EF4-FFF2-40B4-BE49-F238E27FC236}">
                <a16:creationId xmlns:a16="http://schemas.microsoft.com/office/drawing/2014/main" id="{13EE493D-CD5D-465D-8BF5-F07CA7B67C59}"/>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1" name="Notes Placeholder 2">
            <a:extLst>
              <a:ext uri="{FF2B5EF4-FFF2-40B4-BE49-F238E27FC236}">
                <a16:creationId xmlns:a16="http://schemas.microsoft.com/office/drawing/2014/main" id="{EB399DA6-727C-4CB5-874C-B9029EC21DE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a:p>
        </p:txBody>
      </p:sp>
      <p:sp>
        <p:nvSpPr>
          <p:cNvPr id="58372" name="Slide Number Placeholder 3">
            <a:extLst>
              <a:ext uri="{FF2B5EF4-FFF2-40B4-BE49-F238E27FC236}">
                <a16:creationId xmlns:a16="http://schemas.microsoft.com/office/drawing/2014/main" id="{91AB449D-47D7-4689-89A3-6664D0E54D3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anose="020B0604030504040204" pitchFamily="34" charset="0"/>
                <a:ea typeface="MS PGothic" panose="020B0600070205080204" pitchFamily="34" charset="-128"/>
              </a:defRPr>
            </a:lvl1pPr>
            <a:lvl2pPr marL="742950" indent="-285750">
              <a:defRPr>
                <a:solidFill>
                  <a:schemeClr val="tx1"/>
                </a:solidFill>
                <a:latin typeface="Tahoma" panose="020B0604030504040204" pitchFamily="34" charset="0"/>
                <a:ea typeface="MS PGothic" panose="020B0600070205080204" pitchFamily="34" charset="-128"/>
              </a:defRPr>
            </a:lvl2pPr>
            <a:lvl3pPr marL="1143000" indent="-228600">
              <a:defRPr>
                <a:solidFill>
                  <a:schemeClr val="tx1"/>
                </a:solidFill>
                <a:latin typeface="Tahoma" panose="020B0604030504040204" pitchFamily="34" charset="0"/>
                <a:ea typeface="MS PGothic" panose="020B0600070205080204" pitchFamily="34" charset="-128"/>
              </a:defRPr>
            </a:lvl3pPr>
            <a:lvl4pPr marL="1600200" indent="-228600">
              <a:defRPr>
                <a:solidFill>
                  <a:schemeClr val="tx1"/>
                </a:solidFill>
                <a:latin typeface="Tahoma" panose="020B0604030504040204" pitchFamily="34" charset="0"/>
                <a:ea typeface="MS PGothic" panose="020B0600070205080204" pitchFamily="34" charset="-128"/>
              </a:defRPr>
            </a:lvl4pPr>
            <a:lvl5pPr marL="2057400" indent="-228600">
              <a:defRPr>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9pPr>
          </a:lstStyle>
          <a:p>
            <a:fld id="{0435AF2E-9671-4748-A061-2F1A6806C357}" type="slidenum">
              <a:rPr lang="en-US" altLang="en-US" smtClean="0">
                <a:latin typeface="Arial" panose="020B0604020202020204" pitchFamily="34" charset="0"/>
                <a:cs typeface="Arial" panose="020B0604020202020204" pitchFamily="34" charset="0"/>
              </a:rPr>
              <a:pPr/>
              <a:t>39</a:t>
            </a:fld>
            <a:endParaRPr lang="en-US" altLang="en-US">
              <a:latin typeface="Arial" panose="020B0604020202020204" pitchFamily="34" charset="0"/>
              <a:cs typeface="Arial" panose="020B0604020202020204" pitchFamily="34"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A795EA-7F80-6241-ABEC-5CD7ACD71640}" type="slidenum">
              <a:rPr lang="en-US" smtClean="0"/>
              <a:t>41</a:t>
            </a:fld>
            <a:endParaRPr lang="en-US"/>
          </a:p>
        </p:txBody>
      </p:sp>
    </p:spTree>
    <p:extLst>
      <p:ext uri="{BB962C8B-B14F-4D97-AF65-F5344CB8AC3E}">
        <p14:creationId xmlns:p14="http://schemas.microsoft.com/office/powerpoint/2010/main" val="5659956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307146F5-0E76-476D-BBD0-7C2712FBE722}" type="slidenum">
              <a:rPr lang="en-US" altLang="en-US" smtClean="0"/>
              <a:pPr>
                <a:defRPr/>
              </a:pPr>
              <a:t>44</a:t>
            </a:fld>
            <a:endParaRPr lang="en-US" altLang="en-US"/>
          </a:p>
        </p:txBody>
      </p:sp>
    </p:spTree>
    <p:extLst>
      <p:ext uri="{BB962C8B-B14F-4D97-AF65-F5344CB8AC3E}">
        <p14:creationId xmlns:p14="http://schemas.microsoft.com/office/powerpoint/2010/main" val="22037469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BDA2D99-9F16-48CF-921D-C24FD27849C6}" type="slidenum">
              <a:rPr lang="en-US" smtClean="0"/>
              <a:t>45</a:t>
            </a:fld>
            <a:endParaRPr lang="en-US" dirty="0"/>
          </a:p>
        </p:txBody>
      </p:sp>
    </p:spTree>
    <p:extLst>
      <p:ext uri="{BB962C8B-B14F-4D97-AF65-F5344CB8AC3E}">
        <p14:creationId xmlns:p14="http://schemas.microsoft.com/office/powerpoint/2010/main" val="1162857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307146F5-0E76-476D-BBD0-7C2712FBE722}" type="slidenum">
              <a:rPr lang="en-US" altLang="en-US" smtClean="0"/>
              <a:pPr>
                <a:defRPr/>
              </a:pPr>
              <a:t>2</a:t>
            </a:fld>
            <a:endParaRPr lang="en-US" altLang="en-US"/>
          </a:p>
        </p:txBody>
      </p:sp>
    </p:spTree>
    <p:extLst>
      <p:ext uri="{BB962C8B-B14F-4D97-AF65-F5344CB8AC3E}">
        <p14:creationId xmlns:p14="http://schemas.microsoft.com/office/powerpoint/2010/main" val="3922981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Slide Image Placeholder 1">
            <a:extLst>
              <a:ext uri="{FF2B5EF4-FFF2-40B4-BE49-F238E27FC236}">
                <a16:creationId xmlns:a16="http://schemas.microsoft.com/office/drawing/2014/main" id="{EE0BC5EC-BAE3-47C6-B5A3-FE83B8B247A5}"/>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8851" name="Notes Placeholder 2">
            <a:extLst>
              <a:ext uri="{FF2B5EF4-FFF2-40B4-BE49-F238E27FC236}">
                <a16:creationId xmlns:a16="http://schemas.microsoft.com/office/drawing/2014/main" id="{FCF312B6-CB72-45B5-A501-3FEADC617F1E}"/>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78852" name="Slide Number Placeholder 3">
            <a:extLst>
              <a:ext uri="{FF2B5EF4-FFF2-40B4-BE49-F238E27FC236}">
                <a16:creationId xmlns:a16="http://schemas.microsoft.com/office/drawing/2014/main" id="{A5E68778-BB7B-4CBD-AD99-6CE166ECA2FF}"/>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anose="020B0604030504040204" pitchFamily="34" charset="0"/>
                <a:ea typeface="MS PGothic" panose="020B0600070205080204" pitchFamily="34" charset="-128"/>
              </a:defRPr>
            </a:lvl1pPr>
            <a:lvl2pPr marL="742950" indent="-285750">
              <a:defRPr>
                <a:solidFill>
                  <a:schemeClr val="tx1"/>
                </a:solidFill>
                <a:latin typeface="Tahoma" panose="020B0604030504040204" pitchFamily="34" charset="0"/>
                <a:ea typeface="MS PGothic" panose="020B0600070205080204" pitchFamily="34" charset="-128"/>
              </a:defRPr>
            </a:lvl2pPr>
            <a:lvl3pPr marL="1143000" indent="-228600">
              <a:defRPr>
                <a:solidFill>
                  <a:schemeClr val="tx1"/>
                </a:solidFill>
                <a:latin typeface="Tahoma" panose="020B0604030504040204" pitchFamily="34" charset="0"/>
                <a:ea typeface="MS PGothic" panose="020B0600070205080204" pitchFamily="34" charset="-128"/>
              </a:defRPr>
            </a:lvl3pPr>
            <a:lvl4pPr marL="1600200" indent="-228600">
              <a:defRPr>
                <a:solidFill>
                  <a:schemeClr val="tx1"/>
                </a:solidFill>
                <a:latin typeface="Tahoma" panose="020B0604030504040204" pitchFamily="34" charset="0"/>
                <a:ea typeface="MS PGothic" panose="020B0600070205080204" pitchFamily="34" charset="-128"/>
              </a:defRPr>
            </a:lvl4pPr>
            <a:lvl5pPr marL="2057400" indent="-228600">
              <a:defRPr>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9pPr>
          </a:lstStyle>
          <a:p>
            <a:fld id="{C0886850-59A2-4200-A406-CB0233C44845}" type="slidenum">
              <a:rPr lang="en-US" altLang="en-US" smtClean="0"/>
              <a:pPr/>
              <a:t>47</a:t>
            </a:fld>
            <a:endParaRPr lang="en-US"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a:extLst>
              <a:ext uri="{FF2B5EF4-FFF2-40B4-BE49-F238E27FC236}">
                <a16:creationId xmlns:a16="http://schemas.microsoft.com/office/drawing/2014/main" id="{6EA7158F-EF8D-4ABC-BE47-E7D415AB6A1B}"/>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5779" name="Notes Placeholder 2">
            <a:extLst>
              <a:ext uri="{FF2B5EF4-FFF2-40B4-BE49-F238E27FC236}">
                <a16:creationId xmlns:a16="http://schemas.microsoft.com/office/drawing/2014/main" id="{61456EC3-8289-43B6-AF6E-657D8A0410FE}"/>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75780" name="Slide Number Placeholder 3">
            <a:extLst>
              <a:ext uri="{FF2B5EF4-FFF2-40B4-BE49-F238E27FC236}">
                <a16:creationId xmlns:a16="http://schemas.microsoft.com/office/drawing/2014/main" id="{B58D6BF0-8BCC-4FF3-A1E1-CB83E9F21062}"/>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anose="020B0604030504040204" pitchFamily="34" charset="0"/>
                <a:ea typeface="MS PGothic" panose="020B0600070205080204" pitchFamily="34" charset="-128"/>
              </a:defRPr>
            </a:lvl1pPr>
            <a:lvl2pPr marL="742950" indent="-285750">
              <a:defRPr>
                <a:solidFill>
                  <a:schemeClr val="tx1"/>
                </a:solidFill>
                <a:latin typeface="Tahoma" panose="020B0604030504040204" pitchFamily="34" charset="0"/>
                <a:ea typeface="MS PGothic" panose="020B0600070205080204" pitchFamily="34" charset="-128"/>
              </a:defRPr>
            </a:lvl2pPr>
            <a:lvl3pPr marL="1143000" indent="-228600">
              <a:defRPr>
                <a:solidFill>
                  <a:schemeClr val="tx1"/>
                </a:solidFill>
                <a:latin typeface="Tahoma" panose="020B0604030504040204" pitchFamily="34" charset="0"/>
                <a:ea typeface="MS PGothic" panose="020B0600070205080204" pitchFamily="34" charset="-128"/>
              </a:defRPr>
            </a:lvl3pPr>
            <a:lvl4pPr marL="1600200" indent="-228600">
              <a:defRPr>
                <a:solidFill>
                  <a:schemeClr val="tx1"/>
                </a:solidFill>
                <a:latin typeface="Tahoma" panose="020B0604030504040204" pitchFamily="34" charset="0"/>
                <a:ea typeface="MS PGothic" panose="020B0600070205080204" pitchFamily="34" charset="-128"/>
              </a:defRPr>
            </a:lvl4pPr>
            <a:lvl5pPr marL="2057400" indent="-228600">
              <a:defRPr>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9pPr>
          </a:lstStyle>
          <a:p>
            <a:fld id="{C987D2E7-85E2-4037-9F11-EEB698E4E876}" type="slidenum">
              <a:rPr lang="en-US" altLang="en-US" smtClean="0"/>
              <a:pPr/>
              <a:t>48</a:t>
            </a:fld>
            <a:endParaRPr lang="en-US"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307146F5-0E76-476D-BBD0-7C2712FBE722}" type="slidenum">
              <a:rPr lang="en-US" altLang="en-US" smtClean="0"/>
              <a:pPr>
                <a:defRPr/>
              </a:pPr>
              <a:t>49</a:t>
            </a:fld>
            <a:endParaRPr lang="en-US" altLang="en-US"/>
          </a:p>
        </p:txBody>
      </p:sp>
    </p:spTree>
    <p:extLst>
      <p:ext uri="{BB962C8B-B14F-4D97-AF65-F5344CB8AC3E}">
        <p14:creationId xmlns:p14="http://schemas.microsoft.com/office/powerpoint/2010/main" val="33464265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Slide Image Placeholder 1">
            <a:extLst>
              <a:ext uri="{FF2B5EF4-FFF2-40B4-BE49-F238E27FC236}">
                <a16:creationId xmlns:a16="http://schemas.microsoft.com/office/drawing/2014/main" id="{19247486-8692-48B9-8D78-64C0A123CD0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Notes Placeholder 2">
            <a:extLst>
              <a:ext uri="{FF2B5EF4-FFF2-40B4-BE49-F238E27FC236}">
                <a16:creationId xmlns:a16="http://schemas.microsoft.com/office/drawing/2014/main" id="{9ACFA33A-DD86-4D9A-AC58-29A481CB24D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72708" name="Slide Number Placeholder 3">
            <a:extLst>
              <a:ext uri="{FF2B5EF4-FFF2-40B4-BE49-F238E27FC236}">
                <a16:creationId xmlns:a16="http://schemas.microsoft.com/office/drawing/2014/main" id="{8B2A7123-6F21-4BFC-BBE8-E5DADD4C90C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anose="020B0604030504040204" pitchFamily="34" charset="0"/>
                <a:ea typeface="MS PGothic" panose="020B0600070205080204" pitchFamily="34" charset="-128"/>
              </a:defRPr>
            </a:lvl1pPr>
            <a:lvl2pPr marL="742950" indent="-285750">
              <a:defRPr>
                <a:solidFill>
                  <a:schemeClr val="tx1"/>
                </a:solidFill>
                <a:latin typeface="Tahoma" panose="020B0604030504040204" pitchFamily="34" charset="0"/>
                <a:ea typeface="MS PGothic" panose="020B0600070205080204" pitchFamily="34" charset="-128"/>
              </a:defRPr>
            </a:lvl2pPr>
            <a:lvl3pPr marL="1143000" indent="-228600">
              <a:defRPr>
                <a:solidFill>
                  <a:schemeClr val="tx1"/>
                </a:solidFill>
                <a:latin typeface="Tahoma" panose="020B0604030504040204" pitchFamily="34" charset="0"/>
                <a:ea typeface="MS PGothic" panose="020B0600070205080204" pitchFamily="34" charset="-128"/>
              </a:defRPr>
            </a:lvl3pPr>
            <a:lvl4pPr marL="1600200" indent="-228600">
              <a:defRPr>
                <a:solidFill>
                  <a:schemeClr val="tx1"/>
                </a:solidFill>
                <a:latin typeface="Tahoma" panose="020B0604030504040204" pitchFamily="34" charset="0"/>
                <a:ea typeface="MS PGothic" panose="020B0600070205080204" pitchFamily="34" charset="-128"/>
              </a:defRPr>
            </a:lvl4pPr>
            <a:lvl5pPr marL="2057400" indent="-228600">
              <a:defRPr>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9pPr>
          </a:lstStyle>
          <a:p>
            <a:fld id="{64B7E869-BB9B-4416-80F3-BADC83085A9F}" type="slidenum">
              <a:rPr lang="en-US" altLang="en-US" smtClean="0"/>
              <a:pPr/>
              <a:t>52</a:t>
            </a:fld>
            <a:endParaRPr lang="en-US"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307146F5-0E76-476D-BBD0-7C2712FBE722}" type="slidenum">
              <a:rPr lang="en-US" altLang="en-US" smtClean="0"/>
              <a:pPr>
                <a:defRPr/>
              </a:pPr>
              <a:t>53</a:t>
            </a:fld>
            <a:endParaRPr lang="en-US" altLang="en-US"/>
          </a:p>
        </p:txBody>
      </p:sp>
    </p:spTree>
    <p:extLst>
      <p:ext uri="{BB962C8B-B14F-4D97-AF65-F5344CB8AC3E}">
        <p14:creationId xmlns:p14="http://schemas.microsoft.com/office/powerpoint/2010/main" val="14306796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7021451-1387-4CA6-816F-3879F97B5CBC}"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54</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307146F5-0E76-476D-BBD0-7C2712FBE722}" type="slidenum">
              <a:rPr lang="en-US" altLang="en-US" smtClean="0"/>
              <a:pPr>
                <a:defRPr/>
              </a:pPr>
              <a:t>55</a:t>
            </a:fld>
            <a:endParaRPr lang="en-US" altLang="en-US"/>
          </a:p>
        </p:txBody>
      </p:sp>
    </p:spTree>
    <p:extLst>
      <p:ext uri="{BB962C8B-B14F-4D97-AF65-F5344CB8AC3E}">
        <p14:creationId xmlns:p14="http://schemas.microsoft.com/office/powerpoint/2010/main" val="11311684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307146F5-0E76-476D-BBD0-7C2712FBE722}" type="slidenum">
              <a:rPr lang="en-US" altLang="en-US" smtClean="0"/>
              <a:pPr>
                <a:defRPr/>
              </a:pPr>
              <a:t>3</a:t>
            </a:fld>
            <a:endParaRPr lang="en-US" altLang="en-US"/>
          </a:p>
        </p:txBody>
      </p:sp>
    </p:spTree>
    <p:extLst>
      <p:ext uri="{BB962C8B-B14F-4D97-AF65-F5344CB8AC3E}">
        <p14:creationId xmlns:p14="http://schemas.microsoft.com/office/powerpoint/2010/main" val="9178693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FA795EA-7F80-6241-ABEC-5CD7ACD7164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15923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Image Placeholder 1">
            <a:extLst>
              <a:ext uri="{FF2B5EF4-FFF2-40B4-BE49-F238E27FC236}">
                <a16:creationId xmlns:a16="http://schemas.microsoft.com/office/drawing/2014/main" id="{27164A2B-9BCC-455F-B9E7-C8C604613A2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267" name="Notes Placeholder 2">
            <a:extLst>
              <a:ext uri="{FF2B5EF4-FFF2-40B4-BE49-F238E27FC236}">
                <a16:creationId xmlns:a16="http://schemas.microsoft.com/office/drawing/2014/main" id="{B690F939-B3A0-440C-ADA1-F953112A4E3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1268" name="Slide Number Placeholder 3">
            <a:extLst>
              <a:ext uri="{FF2B5EF4-FFF2-40B4-BE49-F238E27FC236}">
                <a16:creationId xmlns:a16="http://schemas.microsoft.com/office/drawing/2014/main" id="{745AA309-F305-4BDB-A67B-94CC43AF841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anose="020B0604030504040204" pitchFamily="34" charset="0"/>
                <a:ea typeface="MS PGothic" panose="020B0600070205080204" pitchFamily="34" charset="-128"/>
              </a:defRPr>
            </a:lvl1pPr>
            <a:lvl2pPr marL="742950" indent="-285750">
              <a:defRPr>
                <a:solidFill>
                  <a:schemeClr val="tx1"/>
                </a:solidFill>
                <a:latin typeface="Tahoma" panose="020B0604030504040204" pitchFamily="34" charset="0"/>
                <a:ea typeface="MS PGothic" panose="020B0600070205080204" pitchFamily="34" charset="-128"/>
              </a:defRPr>
            </a:lvl2pPr>
            <a:lvl3pPr marL="1143000" indent="-228600">
              <a:defRPr>
                <a:solidFill>
                  <a:schemeClr val="tx1"/>
                </a:solidFill>
                <a:latin typeface="Tahoma" panose="020B0604030504040204" pitchFamily="34" charset="0"/>
                <a:ea typeface="MS PGothic" panose="020B0600070205080204" pitchFamily="34" charset="-128"/>
              </a:defRPr>
            </a:lvl3pPr>
            <a:lvl4pPr marL="1600200" indent="-228600">
              <a:defRPr>
                <a:solidFill>
                  <a:schemeClr val="tx1"/>
                </a:solidFill>
                <a:latin typeface="Tahoma" panose="020B0604030504040204" pitchFamily="34" charset="0"/>
                <a:ea typeface="MS PGothic" panose="020B0600070205080204" pitchFamily="34" charset="-128"/>
              </a:defRPr>
            </a:lvl4pPr>
            <a:lvl5pPr marL="2057400" indent="-228600">
              <a:defRPr>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9pPr>
          </a:lstStyle>
          <a:p>
            <a:fld id="{A95A58CF-F94A-43FB-B6BC-9D202CE33D26}" type="slidenum">
              <a:rPr lang="en-US" altLang="en-US" smtClean="0"/>
              <a:pPr/>
              <a:t>5</a:t>
            </a:fld>
            <a:endParaRPr lang="en-US"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307146F5-0E76-476D-BBD0-7C2712FBE722}" type="slidenum">
              <a:rPr lang="en-US" altLang="en-US" smtClean="0"/>
              <a:pPr>
                <a:defRPr/>
              </a:pPr>
              <a:t>6</a:t>
            </a:fld>
            <a:endParaRPr lang="en-US" altLang="en-US"/>
          </a:p>
        </p:txBody>
      </p:sp>
    </p:spTree>
    <p:extLst>
      <p:ext uri="{BB962C8B-B14F-4D97-AF65-F5344CB8AC3E}">
        <p14:creationId xmlns:p14="http://schemas.microsoft.com/office/powerpoint/2010/main" val="18164422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Image Placeholder 1">
            <a:extLst>
              <a:ext uri="{FF2B5EF4-FFF2-40B4-BE49-F238E27FC236}">
                <a16:creationId xmlns:a16="http://schemas.microsoft.com/office/drawing/2014/main" id="{27B0159D-34A7-469F-A68F-2218F2C907C6}"/>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Notes Placeholder 2">
            <a:extLst>
              <a:ext uri="{FF2B5EF4-FFF2-40B4-BE49-F238E27FC236}">
                <a16:creationId xmlns:a16="http://schemas.microsoft.com/office/drawing/2014/main" id="{AF608134-DA7E-4EE7-A08D-C70239221806}"/>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dirty="0"/>
          </a:p>
        </p:txBody>
      </p:sp>
      <p:sp>
        <p:nvSpPr>
          <p:cNvPr id="14340" name="Slide Number Placeholder 3">
            <a:extLst>
              <a:ext uri="{FF2B5EF4-FFF2-40B4-BE49-F238E27FC236}">
                <a16:creationId xmlns:a16="http://schemas.microsoft.com/office/drawing/2014/main" id="{E110329A-176A-4043-9F47-BB9F04DE9614}"/>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anose="020B0604030504040204" pitchFamily="34" charset="0"/>
                <a:ea typeface="MS PGothic" panose="020B0600070205080204" pitchFamily="34" charset="-128"/>
              </a:defRPr>
            </a:lvl1pPr>
            <a:lvl2pPr marL="742950" indent="-285750">
              <a:defRPr>
                <a:solidFill>
                  <a:schemeClr val="tx1"/>
                </a:solidFill>
                <a:latin typeface="Tahoma" panose="020B0604030504040204" pitchFamily="34" charset="0"/>
                <a:ea typeface="MS PGothic" panose="020B0600070205080204" pitchFamily="34" charset="-128"/>
              </a:defRPr>
            </a:lvl2pPr>
            <a:lvl3pPr marL="1143000" indent="-228600">
              <a:defRPr>
                <a:solidFill>
                  <a:schemeClr val="tx1"/>
                </a:solidFill>
                <a:latin typeface="Tahoma" panose="020B0604030504040204" pitchFamily="34" charset="0"/>
                <a:ea typeface="MS PGothic" panose="020B0600070205080204" pitchFamily="34" charset="-128"/>
              </a:defRPr>
            </a:lvl3pPr>
            <a:lvl4pPr marL="1600200" indent="-228600">
              <a:defRPr>
                <a:solidFill>
                  <a:schemeClr val="tx1"/>
                </a:solidFill>
                <a:latin typeface="Tahoma" panose="020B0604030504040204" pitchFamily="34" charset="0"/>
                <a:ea typeface="MS PGothic" panose="020B0600070205080204" pitchFamily="34" charset="-128"/>
              </a:defRPr>
            </a:lvl4pPr>
            <a:lvl5pPr marL="2057400" indent="-228600">
              <a:defRPr>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9pPr>
          </a:lstStyle>
          <a:p>
            <a:fld id="{E12DA2BC-2853-414B-96F1-E2FB5C26D78F}" type="slidenum">
              <a:rPr lang="en-US" altLang="en-US" smtClean="0">
                <a:latin typeface="Arial" panose="020B0604020202020204" pitchFamily="34" charset="0"/>
                <a:cs typeface="Arial" panose="020B0604020202020204" pitchFamily="34" charset="0"/>
              </a:rPr>
              <a:pPr/>
              <a:t>7</a:t>
            </a:fld>
            <a:endParaRPr lang="en-US" altLang="en-US">
              <a:latin typeface="Arial" panose="020B0604020202020204" pitchFamily="34" charset="0"/>
              <a:cs typeface="Arial" panose="020B060402020202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C0DF7094-C53F-44D0-ADDA-6DAED07369F9}"/>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9" name="Notes Placeholder 2">
            <a:extLst>
              <a:ext uri="{FF2B5EF4-FFF2-40B4-BE49-F238E27FC236}">
                <a16:creationId xmlns:a16="http://schemas.microsoft.com/office/drawing/2014/main" id="{2CDD847D-BA7B-4E0D-ACA1-D79B640CD630}"/>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dirty="0"/>
          </a:p>
        </p:txBody>
      </p:sp>
      <p:sp>
        <p:nvSpPr>
          <p:cNvPr id="19460" name="Slide Number Placeholder 3">
            <a:extLst>
              <a:ext uri="{FF2B5EF4-FFF2-40B4-BE49-F238E27FC236}">
                <a16:creationId xmlns:a16="http://schemas.microsoft.com/office/drawing/2014/main" id="{E7B56CAC-6551-433F-AA9B-BF95689AA605}"/>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anose="020B0604030504040204" pitchFamily="34" charset="0"/>
                <a:ea typeface="MS PGothic" panose="020B0600070205080204" pitchFamily="34" charset="-128"/>
              </a:defRPr>
            </a:lvl1pPr>
            <a:lvl2pPr marL="742950" indent="-285750">
              <a:defRPr>
                <a:solidFill>
                  <a:schemeClr val="tx1"/>
                </a:solidFill>
                <a:latin typeface="Tahoma" panose="020B0604030504040204" pitchFamily="34" charset="0"/>
                <a:ea typeface="MS PGothic" panose="020B0600070205080204" pitchFamily="34" charset="-128"/>
              </a:defRPr>
            </a:lvl2pPr>
            <a:lvl3pPr marL="1143000" indent="-228600">
              <a:defRPr>
                <a:solidFill>
                  <a:schemeClr val="tx1"/>
                </a:solidFill>
                <a:latin typeface="Tahoma" panose="020B0604030504040204" pitchFamily="34" charset="0"/>
                <a:ea typeface="MS PGothic" panose="020B0600070205080204" pitchFamily="34" charset="-128"/>
              </a:defRPr>
            </a:lvl3pPr>
            <a:lvl4pPr marL="1600200" indent="-228600">
              <a:defRPr>
                <a:solidFill>
                  <a:schemeClr val="tx1"/>
                </a:solidFill>
                <a:latin typeface="Tahoma" panose="020B0604030504040204" pitchFamily="34" charset="0"/>
                <a:ea typeface="MS PGothic" panose="020B0600070205080204" pitchFamily="34" charset="-128"/>
              </a:defRPr>
            </a:lvl4pPr>
            <a:lvl5pPr marL="2057400" indent="-228600">
              <a:defRPr>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9pPr>
          </a:lstStyle>
          <a:p>
            <a:fld id="{398402CA-680D-4681-8B52-980069EEF147}" type="slidenum">
              <a:rPr lang="en-US" altLang="en-US" smtClean="0">
                <a:latin typeface="Arial" panose="020B0604020202020204" pitchFamily="34" charset="0"/>
                <a:cs typeface="Arial" panose="020B0604020202020204" pitchFamily="34" charset="0"/>
              </a:rPr>
              <a:pPr/>
              <a:t>11</a:t>
            </a:fld>
            <a:endParaRPr lang="en-US" altLang="en-US">
              <a:latin typeface="Arial" panose="020B0604020202020204" pitchFamily="34" charset="0"/>
              <a:cs typeface="Arial" panose="020B060402020202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Image Placeholder 1">
            <a:extLst>
              <a:ext uri="{FF2B5EF4-FFF2-40B4-BE49-F238E27FC236}">
                <a16:creationId xmlns:a16="http://schemas.microsoft.com/office/drawing/2014/main" id="{AA14C5DF-0689-4DFA-87DF-1C9AEF70392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507" name="Notes Placeholder 2">
            <a:extLst>
              <a:ext uri="{FF2B5EF4-FFF2-40B4-BE49-F238E27FC236}">
                <a16:creationId xmlns:a16="http://schemas.microsoft.com/office/drawing/2014/main" id="{6405DD20-DA82-4AFE-A038-65893CA46D3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1508" name="Slide Number Placeholder 3">
            <a:extLst>
              <a:ext uri="{FF2B5EF4-FFF2-40B4-BE49-F238E27FC236}">
                <a16:creationId xmlns:a16="http://schemas.microsoft.com/office/drawing/2014/main" id="{1BB01CB5-C028-4CD7-AC07-7729C1148B3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anose="020B0604030504040204" pitchFamily="34" charset="0"/>
                <a:ea typeface="MS PGothic" panose="020B0600070205080204" pitchFamily="34" charset="-128"/>
              </a:defRPr>
            </a:lvl1pPr>
            <a:lvl2pPr marL="742950" indent="-285750">
              <a:defRPr>
                <a:solidFill>
                  <a:schemeClr val="tx1"/>
                </a:solidFill>
                <a:latin typeface="Tahoma" panose="020B0604030504040204" pitchFamily="34" charset="0"/>
                <a:ea typeface="MS PGothic" panose="020B0600070205080204" pitchFamily="34" charset="-128"/>
              </a:defRPr>
            </a:lvl2pPr>
            <a:lvl3pPr marL="1143000" indent="-228600">
              <a:defRPr>
                <a:solidFill>
                  <a:schemeClr val="tx1"/>
                </a:solidFill>
                <a:latin typeface="Tahoma" panose="020B0604030504040204" pitchFamily="34" charset="0"/>
                <a:ea typeface="MS PGothic" panose="020B0600070205080204" pitchFamily="34" charset="-128"/>
              </a:defRPr>
            </a:lvl3pPr>
            <a:lvl4pPr marL="1600200" indent="-228600">
              <a:defRPr>
                <a:solidFill>
                  <a:schemeClr val="tx1"/>
                </a:solidFill>
                <a:latin typeface="Tahoma" panose="020B0604030504040204" pitchFamily="34" charset="0"/>
                <a:ea typeface="MS PGothic" panose="020B0600070205080204" pitchFamily="34" charset="-128"/>
              </a:defRPr>
            </a:lvl4pPr>
            <a:lvl5pPr marL="2057400" indent="-228600">
              <a:defRPr>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Tahoma" panose="020B0604030504040204" pitchFamily="34" charset="0"/>
                <a:ea typeface="MS PGothic" panose="020B0600070205080204" pitchFamily="34" charset="-128"/>
              </a:defRPr>
            </a:lvl9pPr>
          </a:lstStyle>
          <a:p>
            <a:fld id="{719E0F01-440B-49D5-AF89-C120BC0CF7AE}" type="slidenum">
              <a:rPr lang="en-US" altLang="en-US" smtClean="0"/>
              <a:pPr/>
              <a:t>12</a:t>
            </a:fld>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122" name="Rectangle 2"/>
          <p:cNvSpPr>
            <a:spLocks noGrp="1" noChangeArrowheads="1"/>
          </p:cNvSpPr>
          <p:nvPr>
            <p:ph type="ctrTitle" sz="quarter"/>
          </p:nvPr>
        </p:nvSpPr>
        <p:spPr>
          <a:xfrm>
            <a:off x="685800" y="1676400"/>
            <a:ext cx="7772400" cy="1828800"/>
          </a:xfrm>
        </p:spPr>
        <p:txBody>
          <a:bodyPr/>
          <a:lstStyle>
            <a:lvl1pPr>
              <a:defRPr/>
            </a:lvl1pPr>
          </a:lstStyle>
          <a:p>
            <a:r>
              <a:rPr lang="en-US"/>
              <a:t>Click to edit Master title style</a:t>
            </a:r>
          </a:p>
        </p:txBody>
      </p:sp>
      <p:sp>
        <p:nvSpPr>
          <p:cNvPr id="5123" name="Rectangle 3"/>
          <p:cNvSpPr>
            <a:spLocks noGrp="1" noChangeArrowheads="1"/>
          </p:cNvSpPr>
          <p:nvPr>
            <p:ph type="subTitle" sz="quarter" idx="1"/>
          </p:nvPr>
        </p:nvSpPr>
        <p:spPr>
          <a:xfrm>
            <a:off x="1371600" y="3886200"/>
            <a:ext cx="6400800" cy="1752600"/>
          </a:xfrm>
        </p:spPr>
        <p:txBody>
          <a:bodyPr/>
          <a:lstStyle>
            <a:lvl1pPr marL="0" indent="0" algn="ctr">
              <a:buFont typeface="Wingdings" charset="2"/>
              <a:buNone/>
              <a:defRPr/>
            </a:lvl1pPr>
          </a:lstStyle>
          <a:p>
            <a:r>
              <a:rPr lang="en-US"/>
              <a:t>Click to edit Master subtitle style</a:t>
            </a:r>
          </a:p>
        </p:txBody>
      </p:sp>
      <p:sp>
        <p:nvSpPr>
          <p:cNvPr id="4" name="Rectangle 4">
            <a:extLst>
              <a:ext uri="{FF2B5EF4-FFF2-40B4-BE49-F238E27FC236}">
                <a16:creationId xmlns:a16="http://schemas.microsoft.com/office/drawing/2014/main" id="{7274D3FC-25D7-44E3-BE18-1AAF392B989C}"/>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E5BAD43E-FAD5-4F42-8B94-0B6011526723}"/>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1CC08ECE-3763-4675-92FB-931978266FB9}"/>
              </a:ext>
            </a:extLst>
          </p:cNvPr>
          <p:cNvSpPr>
            <a:spLocks noGrp="1" noChangeArrowheads="1"/>
          </p:cNvSpPr>
          <p:nvPr>
            <p:ph type="sldNum" sz="quarter" idx="12"/>
          </p:nvPr>
        </p:nvSpPr>
        <p:spPr>
          <a:ln/>
        </p:spPr>
        <p:txBody>
          <a:bodyPr/>
          <a:lstStyle>
            <a:lvl1pPr>
              <a:defRPr/>
            </a:lvl1pPr>
          </a:lstStyle>
          <a:p>
            <a:pPr>
              <a:defRPr/>
            </a:pPr>
            <a:fld id="{A7F08350-A5C3-40F2-9069-AC10F97D79CC}" type="slidenum">
              <a:rPr lang="en-US" altLang="en-US"/>
              <a:pPr>
                <a:defRPr/>
              </a:pPr>
              <a:t>‹#›</a:t>
            </a:fld>
            <a:endParaRPr lang="en-US" altLang="en-US"/>
          </a:p>
        </p:txBody>
      </p:sp>
    </p:spTree>
    <p:extLst>
      <p:ext uri="{BB962C8B-B14F-4D97-AF65-F5344CB8AC3E}">
        <p14:creationId xmlns:p14="http://schemas.microsoft.com/office/powerpoint/2010/main" val="41414428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13E303DC-5F23-4C89-A2D8-5620FB0A3822}"/>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199B6D14-8A41-4F49-9D48-4358F5265477}"/>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2F8A00D3-323F-498B-999C-CC81B3368DA4}"/>
              </a:ext>
            </a:extLst>
          </p:cNvPr>
          <p:cNvSpPr>
            <a:spLocks noGrp="1" noChangeArrowheads="1"/>
          </p:cNvSpPr>
          <p:nvPr>
            <p:ph type="sldNum" sz="quarter" idx="12"/>
          </p:nvPr>
        </p:nvSpPr>
        <p:spPr>
          <a:ln/>
        </p:spPr>
        <p:txBody>
          <a:bodyPr/>
          <a:lstStyle>
            <a:lvl1pPr>
              <a:defRPr/>
            </a:lvl1pPr>
          </a:lstStyle>
          <a:p>
            <a:pPr>
              <a:defRPr/>
            </a:pPr>
            <a:fld id="{803440ED-E42E-44C0-A55F-3D85E13F0EB3}" type="slidenum">
              <a:rPr lang="en-US" altLang="en-US"/>
              <a:pPr>
                <a:defRPr/>
              </a:pPr>
              <a:t>‹#›</a:t>
            </a:fld>
            <a:endParaRPr lang="en-US" altLang="en-US"/>
          </a:p>
        </p:txBody>
      </p:sp>
    </p:spTree>
    <p:extLst>
      <p:ext uri="{BB962C8B-B14F-4D97-AF65-F5344CB8AC3E}">
        <p14:creationId xmlns:p14="http://schemas.microsoft.com/office/powerpoint/2010/main" val="4984078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381000"/>
            <a:ext cx="2057400" cy="5715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381000"/>
            <a:ext cx="6019800" cy="5715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BDA70F01-588B-4352-BAF6-8FA27FBF069F}"/>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C6B5631F-DE4C-446B-9142-DED9BB26FC4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826613F9-DAF9-443A-ADD7-353A94564316}"/>
              </a:ext>
            </a:extLst>
          </p:cNvPr>
          <p:cNvSpPr>
            <a:spLocks noGrp="1" noChangeArrowheads="1"/>
          </p:cNvSpPr>
          <p:nvPr>
            <p:ph type="sldNum" sz="quarter" idx="12"/>
          </p:nvPr>
        </p:nvSpPr>
        <p:spPr>
          <a:ln/>
        </p:spPr>
        <p:txBody>
          <a:bodyPr/>
          <a:lstStyle>
            <a:lvl1pPr>
              <a:defRPr/>
            </a:lvl1pPr>
          </a:lstStyle>
          <a:p>
            <a:pPr>
              <a:defRPr/>
            </a:pPr>
            <a:fld id="{C9D1DE49-0835-47C3-8051-EB7F450E87E1}" type="slidenum">
              <a:rPr lang="en-US" altLang="en-US"/>
              <a:pPr>
                <a:defRPr/>
              </a:pPr>
              <a:t>‹#›</a:t>
            </a:fld>
            <a:endParaRPr lang="en-US" altLang="en-US"/>
          </a:p>
        </p:txBody>
      </p:sp>
    </p:spTree>
    <p:extLst>
      <p:ext uri="{BB962C8B-B14F-4D97-AF65-F5344CB8AC3E}">
        <p14:creationId xmlns:p14="http://schemas.microsoft.com/office/powerpoint/2010/main" val="34104742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7FDEC-48E3-7C40-A7F0-3DBB43241075}"/>
              </a:ext>
            </a:extLst>
          </p:cNvPr>
          <p:cNvSpPr>
            <a:spLocks noGrp="1"/>
          </p:cNvSpPr>
          <p:nvPr>
            <p:ph type="ctrTitle"/>
          </p:nvPr>
        </p:nvSpPr>
        <p:spPr>
          <a:xfrm>
            <a:off x="1143001" y="1122363"/>
            <a:ext cx="6858000" cy="2387600"/>
          </a:xfrm>
        </p:spPr>
        <p:txBody>
          <a:bodyPr anchor="b"/>
          <a:lstStyle>
            <a:lvl1pPr algn="ctr">
              <a:defRPr sz="4498"/>
            </a:lvl1pPr>
          </a:lstStyle>
          <a:p>
            <a:r>
              <a:rPr lang="en-US"/>
              <a:t>Click to edit Master title style</a:t>
            </a:r>
          </a:p>
        </p:txBody>
      </p:sp>
      <p:sp>
        <p:nvSpPr>
          <p:cNvPr id="3" name="Subtitle 2">
            <a:extLst>
              <a:ext uri="{FF2B5EF4-FFF2-40B4-BE49-F238E27FC236}">
                <a16:creationId xmlns:a16="http://schemas.microsoft.com/office/drawing/2014/main" id="{DF3D6720-0D3F-D24B-AB5D-2748062A23ED}"/>
              </a:ext>
            </a:extLst>
          </p:cNvPr>
          <p:cNvSpPr>
            <a:spLocks noGrp="1"/>
          </p:cNvSpPr>
          <p:nvPr>
            <p:ph type="subTitle" idx="1"/>
          </p:nvPr>
        </p:nvSpPr>
        <p:spPr>
          <a:xfrm>
            <a:off x="1143001" y="3602038"/>
            <a:ext cx="6858000" cy="1655762"/>
          </a:xfrm>
        </p:spPr>
        <p:txBody>
          <a:bodyPr/>
          <a:lstStyle>
            <a:lvl1pPr marL="0" indent="0" algn="ctr">
              <a:buNone/>
              <a:defRPr sz="1799"/>
            </a:lvl1pPr>
            <a:lvl2pPr marL="342752" indent="0" algn="ctr">
              <a:buNone/>
              <a:defRPr sz="1499"/>
            </a:lvl2pPr>
            <a:lvl3pPr marL="685504" indent="0" algn="ctr">
              <a:buNone/>
              <a:defRPr sz="1349"/>
            </a:lvl3pPr>
            <a:lvl4pPr marL="1028257" indent="0" algn="ctr">
              <a:buNone/>
              <a:defRPr sz="1200"/>
            </a:lvl4pPr>
            <a:lvl5pPr marL="1371009" indent="0" algn="ctr">
              <a:buNone/>
              <a:defRPr sz="1200"/>
            </a:lvl5pPr>
            <a:lvl6pPr marL="1713761" indent="0" algn="ctr">
              <a:buNone/>
              <a:defRPr sz="1200"/>
            </a:lvl6pPr>
            <a:lvl7pPr marL="2056513" indent="0" algn="ctr">
              <a:buNone/>
              <a:defRPr sz="1200"/>
            </a:lvl7pPr>
            <a:lvl8pPr marL="2399266" indent="0" algn="ctr">
              <a:buNone/>
              <a:defRPr sz="1200"/>
            </a:lvl8pPr>
            <a:lvl9pPr marL="2742018"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062C5AFC-97DB-3B48-8157-D46E9D32ACED}"/>
              </a:ext>
            </a:extLst>
          </p:cNvPr>
          <p:cNvSpPr>
            <a:spLocks noGrp="1"/>
          </p:cNvSpPr>
          <p:nvPr>
            <p:ph type="dt" sz="half" idx="10"/>
          </p:nvPr>
        </p:nvSpPr>
        <p:spPr/>
        <p:txBody>
          <a:bodyPr/>
          <a:lstStyle/>
          <a:p>
            <a:fld id="{63A5D2D4-7DA0-E143-A4F1-F761BE812194}" type="datetimeFigureOut">
              <a:rPr lang="en-US" smtClean="0"/>
              <a:t>2/15/21</a:t>
            </a:fld>
            <a:endParaRPr lang="en-US"/>
          </a:p>
        </p:txBody>
      </p:sp>
      <p:sp>
        <p:nvSpPr>
          <p:cNvPr id="5" name="Footer Placeholder 4">
            <a:extLst>
              <a:ext uri="{FF2B5EF4-FFF2-40B4-BE49-F238E27FC236}">
                <a16:creationId xmlns:a16="http://schemas.microsoft.com/office/drawing/2014/main" id="{2769BD4A-DF65-9741-B9A8-EEF4E843B9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20BF00-B63E-1E48-B607-9041256A1594}"/>
              </a:ext>
            </a:extLst>
          </p:cNvPr>
          <p:cNvSpPr>
            <a:spLocks noGrp="1"/>
          </p:cNvSpPr>
          <p:nvPr>
            <p:ph type="sldNum" sz="quarter" idx="12"/>
          </p:nvPr>
        </p:nvSpPr>
        <p:spPr/>
        <p:txBody>
          <a:bodyPr/>
          <a:lstStyle/>
          <a:p>
            <a:fld id="{126EC520-C73F-AD40-9AB0-9FD69B49418D}" type="slidenum">
              <a:rPr lang="en-US" smtClean="0"/>
              <a:t>‹#›</a:t>
            </a:fld>
            <a:endParaRPr lang="en-US"/>
          </a:p>
        </p:txBody>
      </p:sp>
    </p:spTree>
    <p:extLst>
      <p:ext uri="{BB962C8B-B14F-4D97-AF65-F5344CB8AC3E}">
        <p14:creationId xmlns:p14="http://schemas.microsoft.com/office/powerpoint/2010/main" val="37216020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6DBEC-97B2-0349-A9B6-DA3FDD35B1B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F3144E-A33C-3744-8F2E-6BBD11A74D1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678280-497E-6A41-9FF3-9E6E26B4BAA6}"/>
              </a:ext>
            </a:extLst>
          </p:cNvPr>
          <p:cNvSpPr>
            <a:spLocks noGrp="1"/>
          </p:cNvSpPr>
          <p:nvPr>
            <p:ph type="dt" sz="half" idx="10"/>
          </p:nvPr>
        </p:nvSpPr>
        <p:spPr/>
        <p:txBody>
          <a:bodyPr/>
          <a:lstStyle/>
          <a:p>
            <a:fld id="{63A5D2D4-7DA0-E143-A4F1-F761BE812194}" type="datetimeFigureOut">
              <a:rPr lang="en-US" smtClean="0"/>
              <a:t>2/15/21</a:t>
            </a:fld>
            <a:endParaRPr lang="en-US"/>
          </a:p>
        </p:txBody>
      </p:sp>
      <p:sp>
        <p:nvSpPr>
          <p:cNvPr id="5" name="Footer Placeholder 4">
            <a:extLst>
              <a:ext uri="{FF2B5EF4-FFF2-40B4-BE49-F238E27FC236}">
                <a16:creationId xmlns:a16="http://schemas.microsoft.com/office/drawing/2014/main" id="{7A7D31D7-9C80-984B-AACA-E64339A58E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DB61F9-59CD-0C40-B733-EDC136A02EBA}"/>
              </a:ext>
            </a:extLst>
          </p:cNvPr>
          <p:cNvSpPr>
            <a:spLocks noGrp="1"/>
          </p:cNvSpPr>
          <p:nvPr>
            <p:ph type="sldNum" sz="quarter" idx="12"/>
          </p:nvPr>
        </p:nvSpPr>
        <p:spPr/>
        <p:txBody>
          <a:bodyPr/>
          <a:lstStyle/>
          <a:p>
            <a:fld id="{126EC520-C73F-AD40-9AB0-9FD69B49418D}" type="slidenum">
              <a:rPr lang="en-US" smtClean="0"/>
              <a:t>‹#›</a:t>
            </a:fld>
            <a:endParaRPr lang="en-US"/>
          </a:p>
        </p:txBody>
      </p:sp>
    </p:spTree>
    <p:extLst>
      <p:ext uri="{BB962C8B-B14F-4D97-AF65-F5344CB8AC3E}">
        <p14:creationId xmlns:p14="http://schemas.microsoft.com/office/powerpoint/2010/main" val="8882877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21F5E-8B45-5242-97BF-231939B1DA4C}"/>
              </a:ext>
            </a:extLst>
          </p:cNvPr>
          <p:cNvSpPr>
            <a:spLocks noGrp="1"/>
          </p:cNvSpPr>
          <p:nvPr>
            <p:ph type="title"/>
          </p:nvPr>
        </p:nvSpPr>
        <p:spPr>
          <a:xfrm>
            <a:off x="623888" y="1709739"/>
            <a:ext cx="7886700" cy="2852737"/>
          </a:xfrm>
        </p:spPr>
        <p:txBody>
          <a:bodyPr anchor="b"/>
          <a:lstStyle>
            <a:lvl1pPr>
              <a:defRPr sz="4498"/>
            </a:lvl1pPr>
          </a:lstStyle>
          <a:p>
            <a:r>
              <a:rPr lang="en-US"/>
              <a:t>Click to edit Master title style</a:t>
            </a:r>
          </a:p>
        </p:txBody>
      </p:sp>
      <p:sp>
        <p:nvSpPr>
          <p:cNvPr id="3" name="Text Placeholder 2">
            <a:extLst>
              <a:ext uri="{FF2B5EF4-FFF2-40B4-BE49-F238E27FC236}">
                <a16:creationId xmlns:a16="http://schemas.microsoft.com/office/drawing/2014/main" id="{BA55F631-F0F0-4B47-A253-045E177B9433}"/>
              </a:ext>
            </a:extLst>
          </p:cNvPr>
          <p:cNvSpPr>
            <a:spLocks noGrp="1"/>
          </p:cNvSpPr>
          <p:nvPr>
            <p:ph type="body" idx="1"/>
          </p:nvPr>
        </p:nvSpPr>
        <p:spPr>
          <a:xfrm>
            <a:off x="623888" y="4589464"/>
            <a:ext cx="7886700" cy="1500187"/>
          </a:xfrm>
        </p:spPr>
        <p:txBody>
          <a:bodyPr/>
          <a:lstStyle>
            <a:lvl1pPr marL="0" indent="0">
              <a:buNone/>
              <a:defRPr sz="1799">
                <a:solidFill>
                  <a:schemeClr val="tx1">
                    <a:tint val="75000"/>
                  </a:schemeClr>
                </a:solidFill>
              </a:defRPr>
            </a:lvl1pPr>
            <a:lvl2pPr marL="342752" indent="0">
              <a:buNone/>
              <a:defRPr sz="1499">
                <a:solidFill>
                  <a:schemeClr val="tx1">
                    <a:tint val="75000"/>
                  </a:schemeClr>
                </a:solidFill>
              </a:defRPr>
            </a:lvl2pPr>
            <a:lvl3pPr marL="685504" indent="0">
              <a:buNone/>
              <a:defRPr sz="1349">
                <a:solidFill>
                  <a:schemeClr val="tx1">
                    <a:tint val="75000"/>
                  </a:schemeClr>
                </a:solidFill>
              </a:defRPr>
            </a:lvl3pPr>
            <a:lvl4pPr marL="1028257" indent="0">
              <a:buNone/>
              <a:defRPr sz="1200">
                <a:solidFill>
                  <a:schemeClr val="tx1">
                    <a:tint val="75000"/>
                  </a:schemeClr>
                </a:solidFill>
              </a:defRPr>
            </a:lvl4pPr>
            <a:lvl5pPr marL="1371009" indent="0">
              <a:buNone/>
              <a:defRPr sz="1200">
                <a:solidFill>
                  <a:schemeClr val="tx1">
                    <a:tint val="75000"/>
                  </a:schemeClr>
                </a:solidFill>
              </a:defRPr>
            </a:lvl5pPr>
            <a:lvl6pPr marL="1713761" indent="0">
              <a:buNone/>
              <a:defRPr sz="1200">
                <a:solidFill>
                  <a:schemeClr val="tx1">
                    <a:tint val="75000"/>
                  </a:schemeClr>
                </a:solidFill>
              </a:defRPr>
            </a:lvl6pPr>
            <a:lvl7pPr marL="2056513" indent="0">
              <a:buNone/>
              <a:defRPr sz="1200">
                <a:solidFill>
                  <a:schemeClr val="tx1">
                    <a:tint val="75000"/>
                  </a:schemeClr>
                </a:solidFill>
              </a:defRPr>
            </a:lvl7pPr>
            <a:lvl8pPr marL="2399266" indent="0">
              <a:buNone/>
              <a:defRPr sz="1200">
                <a:solidFill>
                  <a:schemeClr val="tx1">
                    <a:tint val="75000"/>
                  </a:schemeClr>
                </a:solidFill>
              </a:defRPr>
            </a:lvl8pPr>
            <a:lvl9pPr marL="2742018"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4464A4C-1E23-7141-BC5E-55474212B6BF}"/>
              </a:ext>
            </a:extLst>
          </p:cNvPr>
          <p:cNvSpPr>
            <a:spLocks noGrp="1"/>
          </p:cNvSpPr>
          <p:nvPr>
            <p:ph type="dt" sz="half" idx="10"/>
          </p:nvPr>
        </p:nvSpPr>
        <p:spPr/>
        <p:txBody>
          <a:bodyPr/>
          <a:lstStyle/>
          <a:p>
            <a:fld id="{63A5D2D4-7DA0-E143-A4F1-F761BE812194}" type="datetimeFigureOut">
              <a:rPr lang="en-US" smtClean="0"/>
              <a:t>2/15/21</a:t>
            </a:fld>
            <a:endParaRPr lang="en-US"/>
          </a:p>
        </p:txBody>
      </p:sp>
      <p:sp>
        <p:nvSpPr>
          <p:cNvPr id="5" name="Footer Placeholder 4">
            <a:extLst>
              <a:ext uri="{FF2B5EF4-FFF2-40B4-BE49-F238E27FC236}">
                <a16:creationId xmlns:a16="http://schemas.microsoft.com/office/drawing/2014/main" id="{AB49B5A3-F27A-9D4E-A207-ED5A2779DF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837799-423B-004E-AB84-8D2B13801E99}"/>
              </a:ext>
            </a:extLst>
          </p:cNvPr>
          <p:cNvSpPr>
            <a:spLocks noGrp="1"/>
          </p:cNvSpPr>
          <p:nvPr>
            <p:ph type="sldNum" sz="quarter" idx="12"/>
          </p:nvPr>
        </p:nvSpPr>
        <p:spPr/>
        <p:txBody>
          <a:bodyPr/>
          <a:lstStyle/>
          <a:p>
            <a:fld id="{126EC520-C73F-AD40-9AB0-9FD69B49418D}" type="slidenum">
              <a:rPr lang="en-US" smtClean="0"/>
              <a:t>‹#›</a:t>
            </a:fld>
            <a:endParaRPr lang="en-US"/>
          </a:p>
        </p:txBody>
      </p:sp>
    </p:spTree>
    <p:extLst>
      <p:ext uri="{BB962C8B-B14F-4D97-AF65-F5344CB8AC3E}">
        <p14:creationId xmlns:p14="http://schemas.microsoft.com/office/powerpoint/2010/main" val="14492175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3203E-53EB-BD44-8A77-3581067B15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5AC034B-AE97-CD49-9978-26B6F07A6802}"/>
              </a:ext>
            </a:extLst>
          </p:cNvPr>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14DEC26-8AA7-3246-8E41-8481D1FB9A03}"/>
              </a:ext>
            </a:extLst>
          </p:cNvPr>
          <p:cNvSpPr>
            <a:spLocks noGrp="1"/>
          </p:cNvSpPr>
          <p:nvPr>
            <p:ph sz="half" idx="2"/>
          </p:nvPr>
        </p:nvSpPr>
        <p:spPr>
          <a:xfrm>
            <a:off x="4629151"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8C6E289-BB72-5147-AC2E-4A4FD1CA549B}"/>
              </a:ext>
            </a:extLst>
          </p:cNvPr>
          <p:cNvSpPr>
            <a:spLocks noGrp="1"/>
          </p:cNvSpPr>
          <p:nvPr>
            <p:ph type="dt" sz="half" idx="10"/>
          </p:nvPr>
        </p:nvSpPr>
        <p:spPr/>
        <p:txBody>
          <a:bodyPr/>
          <a:lstStyle/>
          <a:p>
            <a:fld id="{63A5D2D4-7DA0-E143-A4F1-F761BE812194}" type="datetimeFigureOut">
              <a:rPr lang="en-US" smtClean="0"/>
              <a:t>2/15/21</a:t>
            </a:fld>
            <a:endParaRPr lang="en-US"/>
          </a:p>
        </p:txBody>
      </p:sp>
      <p:sp>
        <p:nvSpPr>
          <p:cNvPr id="6" name="Footer Placeholder 5">
            <a:extLst>
              <a:ext uri="{FF2B5EF4-FFF2-40B4-BE49-F238E27FC236}">
                <a16:creationId xmlns:a16="http://schemas.microsoft.com/office/drawing/2014/main" id="{76D8F546-3797-9243-8310-EA7FDC0D76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0ADEF4-1FB3-904A-8197-F30E2CA36493}"/>
              </a:ext>
            </a:extLst>
          </p:cNvPr>
          <p:cNvSpPr>
            <a:spLocks noGrp="1"/>
          </p:cNvSpPr>
          <p:nvPr>
            <p:ph type="sldNum" sz="quarter" idx="12"/>
          </p:nvPr>
        </p:nvSpPr>
        <p:spPr/>
        <p:txBody>
          <a:bodyPr/>
          <a:lstStyle/>
          <a:p>
            <a:fld id="{126EC520-C73F-AD40-9AB0-9FD69B49418D}" type="slidenum">
              <a:rPr lang="en-US" smtClean="0"/>
              <a:t>‹#›</a:t>
            </a:fld>
            <a:endParaRPr lang="en-US"/>
          </a:p>
        </p:txBody>
      </p:sp>
    </p:spTree>
    <p:extLst>
      <p:ext uri="{BB962C8B-B14F-4D97-AF65-F5344CB8AC3E}">
        <p14:creationId xmlns:p14="http://schemas.microsoft.com/office/powerpoint/2010/main" val="2087889652"/>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7638A-7E24-0D49-982B-CCA58FBB98F1}"/>
              </a:ext>
            </a:extLst>
          </p:cNvPr>
          <p:cNvSpPr>
            <a:spLocks noGrp="1"/>
          </p:cNvSpPr>
          <p:nvPr>
            <p:ph type="title"/>
          </p:nvPr>
        </p:nvSpPr>
        <p:spPr>
          <a:xfrm>
            <a:off x="629841" y="365125"/>
            <a:ext cx="78867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186D6D7-D4B3-1943-B2B5-2321618DA507}"/>
              </a:ext>
            </a:extLst>
          </p:cNvPr>
          <p:cNvSpPr>
            <a:spLocks noGrp="1"/>
          </p:cNvSpPr>
          <p:nvPr>
            <p:ph type="body" idx="1"/>
          </p:nvPr>
        </p:nvSpPr>
        <p:spPr>
          <a:xfrm>
            <a:off x="629842" y="1681164"/>
            <a:ext cx="3868340" cy="823912"/>
          </a:xfrm>
        </p:spPr>
        <p:txBody>
          <a:bodyPr anchor="b"/>
          <a:lstStyle>
            <a:lvl1pPr marL="0" indent="0">
              <a:buNone/>
              <a:defRPr sz="1799" b="1"/>
            </a:lvl1pPr>
            <a:lvl2pPr marL="342752" indent="0">
              <a:buNone/>
              <a:defRPr sz="1499" b="1"/>
            </a:lvl2pPr>
            <a:lvl3pPr marL="685504" indent="0">
              <a:buNone/>
              <a:defRPr sz="1349" b="1"/>
            </a:lvl3pPr>
            <a:lvl4pPr marL="1028257" indent="0">
              <a:buNone/>
              <a:defRPr sz="1200" b="1"/>
            </a:lvl4pPr>
            <a:lvl5pPr marL="1371009" indent="0">
              <a:buNone/>
              <a:defRPr sz="1200" b="1"/>
            </a:lvl5pPr>
            <a:lvl6pPr marL="1713761" indent="0">
              <a:buNone/>
              <a:defRPr sz="1200" b="1"/>
            </a:lvl6pPr>
            <a:lvl7pPr marL="2056513" indent="0">
              <a:buNone/>
              <a:defRPr sz="1200" b="1"/>
            </a:lvl7pPr>
            <a:lvl8pPr marL="2399266" indent="0">
              <a:buNone/>
              <a:defRPr sz="1200" b="1"/>
            </a:lvl8pPr>
            <a:lvl9pPr marL="2742018"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6B53F2AB-5632-A74C-B51D-EAC7D8DCB937}"/>
              </a:ext>
            </a:extLst>
          </p:cNvPr>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1AE1E5B-B5E0-B94E-8D44-FCF53101C1FE}"/>
              </a:ext>
            </a:extLst>
          </p:cNvPr>
          <p:cNvSpPr>
            <a:spLocks noGrp="1"/>
          </p:cNvSpPr>
          <p:nvPr>
            <p:ph type="body" sz="quarter" idx="3"/>
          </p:nvPr>
        </p:nvSpPr>
        <p:spPr>
          <a:xfrm>
            <a:off x="4629150" y="1681164"/>
            <a:ext cx="3887391" cy="823912"/>
          </a:xfrm>
        </p:spPr>
        <p:txBody>
          <a:bodyPr anchor="b"/>
          <a:lstStyle>
            <a:lvl1pPr marL="0" indent="0">
              <a:buNone/>
              <a:defRPr sz="1799" b="1"/>
            </a:lvl1pPr>
            <a:lvl2pPr marL="342752" indent="0">
              <a:buNone/>
              <a:defRPr sz="1499" b="1"/>
            </a:lvl2pPr>
            <a:lvl3pPr marL="685504" indent="0">
              <a:buNone/>
              <a:defRPr sz="1349" b="1"/>
            </a:lvl3pPr>
            <a:lvl4pPr marL="1028257" indent="0">
              <a:buNone/>
              <a:defRPr sz="1200" b="1"/>
            </a:lvl4pPr>
            <a:lvl5pPr marL="1371009" indent="0">
              <a:buNone/>
              <a:defRPr sz="1200" b="1"/>
            </a:lvl5pPr>
            <a:lvl6pPr marL="1713761" indent="0">
              <a:buNone/>
              <a:defRPr sz="1200" b="1"/>
            </a:lvl6pPr>
            <a:lvl7pPr marL="2056513" indent="0">
              <a:buNone/>
              <a:defRPr sz="1200" b="1"/>
            </a:lvl7pPr>
            <a:lvl8pPr marL="2399266" indent="0">
              <a:buNone/>
              <a:defRPr sz="1200" b="1"/>
            </a:lvl8pPr>
            <a:lvl9pPr marL="2742018"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3E7DA05A-7D27-8646-A0F2-94396840BAA5}"/>
              </a:ext>
            </a:extLst>
          </p:cNvPr>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2183B3-A079-7145-98A6-4188EE338ECE}"/>
              </a:ext>
            </a:extLst>
          </p:cNvPr>
          <p:cNvSpPr>
            <a:spLocks noGrp="1"/>
          </p:cNvSpPr>
          <p:nvPr>
            <p:ph type="dt" sz="half" idx="10"/>
          </p:nvPr>
        </p:nvSpPr>
        <p:spPr/>
        <p:txBody>
          <a:bodyPr/>
          <a:lstStyle/>
          <a:p>
            <a:fld id="{63A5D2D4-7DA0-E143-A4F1-F761BE812194}" type="datetimeFigureOut">
              <a:rPr lang="en-US" smtClean="0"/>
              <a:t>2/15/21</a:t>
            </a:fld>
            <a:endParaRPr lang="en-US"/>
          </a:p>
        </p:txBody>
      </p:sp>
      <p:sp>
        <p:nvSpPr>
          <p:cNvPr id="8" name="Footer Placeholder 7">
            <a:extLst>
              <a:ext uri="{FF2B5EF4-FFF2-40B4-BE49-F238E27FC236}">
                <a16:creationId xmlns:a16="http://schemas.microsoft.com/office/drawing/2014/main" id="{36EDECCA-2793-2B4C-A1DC-87544E853F7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5E51EF-30D3-5E4B-901C-CCE2F33113E2}"/>
              </a:ext>
            </a:extLst>
          </p:cNvPr>
          <p:cNvSpPr>
            <a:spLocks noGrp="1"/>
          </p:cNvSpPr>
          <p:nvPr>
            <p:ph type="sldNum" sz="quarter" idx="12"/>
          </p:nvPr>
        </p:nvSpPr>
        <p:spPr/>
        <p:txBody>
          <a:bodyPr/>
          <a:lstStyle/>
          <a:p>
            <a:fld id="{126EC520-C73F-AD40-9AB0-9FD69B49418D}" type="slidenum">
              <a:rPr lang="en-US" smtClean="0"/>
              <a:t>‹#›</a:t>
            </a:fld>
            <a:endParaRPr lang="en-US"/>
          </a:p>
        </p:txBody>
      </p:sp>
    </p:spTree>
    <p:extLst>
      <p:ext uri="{BB962C8B-B14F-4D97-AF65-F5344CB8AC3E}">
        <p14:creationId xmlns:p14="http://schemas.microsoft.com/office/powerpoint/2010/main" val="2468896018"/>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EFA91-2134-0447-8AAC-8B72A1F578D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522D3D9-F75F-D242-BFDF-582F2C828C77}"/>
              </a:ext>
            </a:extLst>
          </p:cNvPr>
          <p:cNvSpPr>
            <a:spLocks noGrp="1"/>
          </p:cNvSpPr>
          <p:nvPr>
            <p:ph type="dt" sz="half" idx="10"/>
          </p:nvPr>
        </p:nvSpPr>
        <p:spPr/>
        <p:txBody>
          <a:bodyPr/>
          <a:lstStyle/>
          <a:p>
            <a:fld id="{63A5D2D4-7DA0-E143-A4F1-F761BE812194}" type="datetimeFigureOut">
              <a:rPr lang="en-US" smtClean="0"/>
              <a:t>2/15/21</a:t>
            </a:fld>
            <a:endParaRPr lang="en-US"/>
          </a:p>
        </p:txBody>
      </p:sp>
      <p:sp>
        <p:nvSpPr>
          <p:cNvPr id="4" name="Footer Placeholder 3">
            <a:extLst>
              <a:ext uri="{FF2B5EF4-FFF2-40B4-BE49-F238E27FC236}">
                <a16:creationId xmlns:a16="http://schemas.microsoft.com/office/drawing/2014/main" id="{AB15AD44-AC5B-7047-8720-37E9D94BA6C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932BA6D-97D0-0A4B-B4DC-00528C4B40E4}"/>
              </a:ext>
            </a:extLst>
          </p:cNvPr>
          <p:cNvSpPr>
            <a:spLocks noGrp="1"/>
          </p:cNvSpPr>
          <p:nvPr>
            <p:ph type="sldNum" sz="quarter" idx="12"/>
          </p:nvPr>
        </p:nvSpPr>
        <p:spPr/>
        <p:txBody>
          <a:bodyPr/>
          <a:lstStyle/>
          <a:p>
            <a:fld id="{126EC520-C73F-AD40-9AB0-9FD69B49418D}" type="slidenum">
              <a:rPr lang="en-US" smtClean="0"/>
              <a:t>‹#›</a:t>
            </a:fld>
            <a:endParaRPr lang="en-US"/>
          </a:p>
        </p:txBody>
      </p:sp>
    </p:spTree>
    <p:extLst>
      <p:ext uri="{BB962C8B-B14F-4D97-AF65-F5344CB8AC3E}">
        <p14:creationId xmlns:p14="http://schemas.microsoft.com/office/powerpoint/2010/main" val="43647189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8DD738-F293-0743-8E1A-D644DCAA6093}"/>
              </a:ext>
            </a:extLst>
          </p:cNvPr>
          <p:cNvSpPr>
            <a:spLocks noGrp="1"/>
          </p:cNvSpPr>
          <p:nvPr>
            <p:ph type="dt" sz="half" idx="10"/>
          </p:nvPr>
        </p:nvSpPr>
        <p:spPr/>
        <p:txBody>
          <a:bodyPr/>
          <a:lstStyle/>
          <a:p>
            <a:fld id="{63A5D2D4-7DA0-E143-A4F1-F761BE812194}" type="datetimeFigureOut">
              <a:rPr lang="en-US" smtClean="0"/>
              <a:t>2/15/21</a:t>
            </a:fld>
            <a:endParaRPr lang="en-US"/>
          </a:p>
        </p:txBody>
      </p:sp>
      <p:sp>
        <p:nvSpPr>
          <p:cNvPr id="3" name="Footer Placeholder 2">
            <a:extLst>
              <a:ext uri="{FF2B5EF4-FFF2-40B4-BE49-F238E27FC236}">
                <a16:creationId xmlns:a16="http://schemas.microsoft.com/office/drawing/2014/main" id="{81AF8B72-1696-7A47-A2A6-8AA87D9C399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EF4CD54-57E6-6C4D-9497-74D0AEBC08A1}"/>
              </a:ext>
            </a:extLst>
          </p:cNvPr>
          <p:cNvSpPr>
            <a:spLocks noGrp="1"/>
          </p:cNvSpPr>
          <p:nvPr>
            <p:ph type="sldNum" sz="quarter" idx="12"/>
          </p:nvPr>
        </p:nvSpPr>
        <p:spPr/>
        <p:txBody>
          <a:bodyPr/>
          <a:lstStyle/>
          <a:p>
            <a:fld id="{126EC520-C73F-AD40-9AB0-9FD69B49418D}" type="slidenum">
              <a:rPr lang="en-US" smtClean="0"/>
              <a:t>‹#›</a:t>
            </a:fld>
            <a:endParaRPr lang="en-US"/>
          </a:p>
        </p:txBody>
      </p:sp>
    </p:spTree>
    <p:extLst>
      <p:ext uri="{BB962C8B-B14F-4D97-AF65-F5344CB8AC3E}">
        <p14:creationId xmlns:p14="http://schemas.microsoft.com/office/powerpoint/2010/main" val="223376406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BF3A5-9730-9040-A54F-248EF4871EFA}"/>
              </a:ext>
            </a:extLst>
          </p:cNvPr>
          <p:cNvSpPr>
            <a:spLocks noGrp="1"/>
          </p:cNvSpPr>
          <p:nvPr>
            <p:ph type="title"/>
          </p:nvPr>
        </p:nvSpPr>
        <p:spPr>
          <a:xfrm>
            <a:off x="629841" y="457200"/>
            <a:ext cx="2949178" cy="1600200"/>
          </a:xfrm>
        </p:spPr>
        <p:txBody>
          <a:bodyPr anchor="b"/>
          <a:lstStyle>
            <a:lvl1pPr>
              <a:defRPr sz="2399"/>
            </a:lvl1pPr>
          </a:lstStyle>
          <a:p>
            <a:r>
              <a:rPr lang="en-US"/>
              <a:t>Click to edit Master title style</a:t>
            </a:r>
          </a:p>
        </p:txBody>
      </p:sp>
      <p:sp>
        <p:nvSpPr>
          <p:cNvPr id="3" name="Content Placeholder 2">
            <a:extLst>
              <a:ext uri="{FF2B5EF4-FFF2-40B4-BE49-F238E27FC236}">
                <a16:creationId xmlns:a16="http://schemas.microsoft.com/office/drawing/2014/main" id="{8D0BD352-CD96-3B4E-B49D-8CCC2BAE610C}"/>
              </a:ext>
            </a:extLst>
          </p:cNvPr>
          <p:cNvSpPr>
            <a:spLocks noGrp="1"/>
          </p:cNvSpPr>
          <p:nvPr>
            <p:ph idx="1"/>
          </p:nvPr>
        </p:nvSpPr>
        <p:spPr>
          <a:xfrm>
            <a:off x="3887391" y="987426"/>
            <a:ext cx="4629150" cy="4873625"/>
          </a:xfrm>
        </p:spPr>
        <p:txBody>
          <a:bodyPr/>
          <a:lstStyle>
            <a:lvl1pPr>
              <a:defRPr sz="2399"/>
            </a:lvl1pPr>
            <a:lvl2pPr>
              <a:defRPr sz="2099"/>
            </a:lvl2pPr>
            <a:lvl3pPr>
              <a:defRPr sz="1799"/>
            </a:lvl3pPr>
            <a:lvl4pPr>
              <a:defRPr sz="1499"/>
            </a:lvl4pPr>
            <a:lvl5pPr>
              <a:defRPr sz="1499"/>
            </a:lvl5pPr>
            <a:lvl6pPr>
              <a:defRPr sz="1499"/>
            </a:lvl6pPr>
            <a:lvl7pPr>
              <a:defRPr sz="1499"/>
            </a:lvl7pPr>
            <a:lvl8pPr>
              <a:defRPr sz="1499"/>
            </a:lvl8pPr>
            <a:lvl9pPr>
              <a:defRPr sz="14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2A8A964-5D60-EB48-A292-2B75A73523B3}"/>
              </a:ext>
            </a:extLst>
          </p:cNvPr>
          <p:cNvSpPr>
            <a:spLocks noGrp="1"/>
          </p:cNvSpPr>
          <p:nvPr>
            <p:ph type="body" sz="half" idx="2"/>
          </p:nvPr>
        </p:nvSpPr>
        <p:spPr>
          <a:xfrm>
            <a:off x="629841" y="2057400"/>
            <a:ext cx="2949178" cy="3811588"/>
          </a:xfrm>
        </p:spPr>
        <p:txBody>
          <a:bodyPr/>
          <a:lstStyle>
            <a:lvl1pPr marL="0" indent="0">
              <a:buNone/>
              <a:defRPr sz="1200"/>
            </a:lvl1pPr>
            <a:lvl2pPr marL="342752" indent="0">
              <a:buNone/>
              <a:defRPr sz="1049"/>
            </a:lvl2pPr>
            <a:lvl3pPr marL="685504" indent="0">
              <a:buNone/>
              <a:defRPr sz="900"/>
            </a:lvl3pPr>
            <a:lvl4pPr marL="1028257" indent="0">
              <a:buNone/>
              <a:defRPr sz="750"/>
            </a:lvl4pPr>
            <a:lvl5pPr marL="1371009" indent="0">
              <a:buNone/>
              <a:defRPr sz="750"/>
            </a:lvl5pPr>
            <a:lvl6pPr marL="1713761" indent="0">
              <a:buNone/>
              <a:defRPr sz="750"/>
            </a:lvl6pPr>
            <a:lvl7pPr marL="2056513" indent="0">
              <a:buNone/>
              <a:defRPr sz="750"/>
            </a:lvl7pPr>
            <a:lvl8pPr marL="2399266" indent="0">
              <a:buNone/>
              <a:defRPr sz="750"/>
            </a:lvl8pPr>
            <a:lvl9pPr marL="2742018"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0D6ED1AC-F958-FB48-B206-B6F1EC4F9AAE}"/>
              </a:ext>
            </a:extLst>
          </p:cNvPr>
          <p:cNvSpPr>
            <a:spLocks noGrp="1"/>
          </p:cNvSpPr>
          <p:nvPr>
            <p:ph type="dt" sz="half" idx="10"/>
          </p:nvPr>
        </p:nvSpPr>
        <p:spPr/>
        <p:txBody>
          <a:bodyPr/>
          <a:lstStyle/>
          <a:p>
            <a:fld id="{63A5D2D4-7DA0-E143-A4F1-F761BE812194}" type="datetimeFigureOut">
              <a:rPr lang="en-US" smtClean="0"/>
              <a:t>2/15/21</a:t>
            </a:fld>
            <a:endParaRPr lang="en-US"/>
          </a:p>
        </p:txBody>
      </p:sp>
      <p:sp>
        <p:nvSpPr>
          <p:cNvPr id="6" name="Footer Placeholder 5">
            <a:extLst>
              <a:ext uri="{FF2B5EF4-FFF2-40B4-BE49-F238E27FC236}">
                <a16:creationId xmlns:a16="http://schemas.microsoft.com/office/drawing/2014/main" id="{A2AA3433-E8D4-B84B-B561-B4D36B4649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63D2B4-A22D-0A4B-8E85-6183D8EE8C58}"/>
              </a:ext>
            </a:extLst>
          </p:cNvPr>
          <p:cNvSpPr>
            <a:spLocks noGrp="1"/>
          </p:cNvSpPr>
          <p:nvPr>
            <p:ph type="sldNum" sz="quarter" idx="12"/>
          </p:nvPr>
        </p:nvSpPr>
        <p:spPr/>
        <p:txBody>
          <a:bodyPr/>
          <a:lstStyle/>
          <a:p>
            <a:fld id="{126EC520-C73F-AD40-9AB0-9FD69B49418D}" type="slidenum">
              <a:rPr lang="en-US" smtClean="0"/>
              <a:t>‹#›</a:t>
            </a:fld>
            <a:endParaRPr lang="en-US"/>
          </a:p>
        </p:txBody>
      </p:sp>
    </p:spTree>
    <p:extLst>
      <p:ext uri="{BB962C8B-B14F-4D97-AF65-F5344CB8AC3E}">
        <p14:creationId xmlns:p14="http://schemas.microsoft.com/office/powerpoint/2010/main" val="3819563128"/>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0993B915-1345-4B69-A9D9-C9A78C6D3D60}"/>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D36FE6D1-C42B-4CAB-8A66-6659F11EC02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5E2DC24F-967F-4D0C-895E-2C16FC94371E}"/>
              </a:ext>
            </a:extLst>
          </p:cNvPr>
          <p:cNvSpPr>
            <a:spLocks noGrp="1" noChangeArrowheads="1"/>
          </p:cNvSpPr>
          <p:nvPr>
            <p:ph type="sldNum" sz="quarter" idx="12"/>
          </p:nvPr>
        </p:nvSpPr>
        <p:spPr>
          <a:ln/>
        </p:spPr>
        <p:txBody>
          <a:bodyPr/>
          <a:lstStyle>
            <a:lvl1pPr>
              <a:defRPr/>
            </a:lvl1pPr>
          </a:lstStyle>
          <a:p>
            <a:pPr>
              <a:defRPr/>
            </a:pPr>
            <a:fld id="{2E019CC2-20F7-4B2D-BED0-1FC5853E6A78}" type="slidenum">
              <a:rPr lang="en-US" altLang="en-US"/>
              <a:pPr>
                <a:defRPr/>
              </a:pPr>
              <a:t>‹#›</a:t>
            </a:fld>
            <a:endParaRPr lang="en-US" altLang="en-US"/>
          </a:p>
        </p:txBody>
      </p:sp>
    </p:spTree>
    <p:extLst>
      <p:ext uri="{BB962C8B-B14F-4D97-AF65-F5344CB8AC3E}">
        <p14:creationId xmlns:p14="http://schemas.microsoft.com/office/powerpoint/2010/main" val="49880026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F0FEC-8C2E-A54D-8C4A-78EBC196AC56}"/>
              </a:ext>
            </a:extLst>
          </p:cNvPr>
          <p:cNvSpPr>
            <a:spLocks noGrp="1"/>
          </p:cNvSpPr>
          <p:nvPr>
            <p:ph type="title"/>
          </p:nvPr>
        </p:nvSpPr>
        <p:spPr>
          <a:xfrm>
            <a:off x="629841" y="457200"/>
            <a:ext cx="2949178" cy="1600200"/>
          </a:xfrm>
        </p:spPr>
        <p:txBody>
          <a:bodyPr anchor="b"/>
          <a:lstStyle>
            <a:lvl1pPr>
              <a:defRPr sz="2399"/>
            </a:lvl1pPr>
          </a:lstStyle>
          <a:p>
            <a:r>
              <a:rPr lang="en-US"/>
              <a:t>Click to edit Master title style</a:t>
            </a:r>
          </a:p>
        </p:txBody>
      </p:sp>
      <p:sp>
        <p:nvSpPr>
          <p:cNvPr id="3" name="Picture Placeholder 2">
            <a:extLst>
              <a:ext uri="{FF2B5EF4-FFF2-40B4-BE49-F238E27FC236}">
                <a16:creationId xmlns:a16="http://schemas.microsoft.com/office/drawing/2014/main" id="{F967391A-0748-554E-A8D3-88AED8C743A9}"/>
              </a:ext>
            </a:extLst>
          </p:cNvPr>
          <p:cNvSpPr>
            <a:spLocks noGrp="1"/>
          </p:cNvSpPr>
          <p:nvPr>
            <p:ph type="pic" idx="1"/>
          </p:nvPr>
        </p:nvSpPr>
        <p:spPr>
          <a:xfrm>
            <a:off x="3887391" y="987426"/>
            <a:ext cx="4629150" cy="4873625"/>
          </a:xfrm>
        </p:spPr>
        <p:txBody>
          <a:bodyPr/>
          <a:lstStyle>
            <a:lvl1pPr marL="0" indent="0">
              <a:buNone/>
              <a:defRPr sz="2399"/>
            </a:lvl1pPr>
            <a:lvl2pPr marL="342752" indent="0">
              <a:buNone/>
              <a:defRPr sz="2099"/>
            </a:lvl2pPr>
            <a:lvl3pPr marL="685504" indent="0">
              <a:buNone/>
              <a:defRPr sz="1799"/>
            </a:lvl3pPr>
            <a:lvl4pPr marL="1028257" indent="0">
              <a:buNone/>
              <a:defRPr sz="1499"/>
            </a:lvl4pPr>
            <a:lvl5pPr marL="1371009" indent="0">
              <a:buNone/>
              <a:defRPr sz="1499"/>
            </a:lvl5pPr>
            <a:lvl6pPr marL="1713761" indent="0">
              <a:buNone/>
              <a:defRPr sz="1499"/>
            </a:lvl6pPr>
            <a:lvl7pPr marL="2056513" indent="0">
              <a:buNone/>
              <a:defRPr sz="1499"/>
            </a:lvl7pPr>
            <a:lvl8pPr marL="2399266" indent="0">
              <a:buNone/>
              <a:defRPr sz="1499"/>
            </a:lvl8pPr>
            <a:lvl9pPr marL="2742018" indent="0">
              <a:buNone/>
              <a:defRPr sz="1499"/>
            </a:lvl9pPr>
          </a:lstStyle>
          <a:p>
            <a:endParaRPr lang="en-US"/>
          </a:p>
        </p:txBody>
      </p:sp>
      <p:sp>
        <p:nvSpPr>
          <p:cNvPr id="4" name="Text Placeholder 3">
            <a:extLst>
              <a:ext uri="{FF2B5EF4-FFF2-40B4-BE49-F238E27FC236}">
                <a16:creationId xmlns:a16="http://schemas.microsoft.com/office/drawing/2014/main" id="{5B3918E8-EA39-624D-9AAB-460B6AE1CF29}"/>
              </a:ext>
            </a:extLst>
          </p:cNvPr>
          <p:cNvSpPr>
            <a:spLocks noGrp="1"/>
          </p:cNvSpPr>
          <p:nvPr>
            <p:ph type="body" sz="half" idx="2"/>
          </p:nvPr>
        </p:nvSpPr>
        <p:spPr>
          <a:xfrm>
            <a:off x="629841" y="2057400"/>
            <a:ext cx="2949178" cy="3811588"/>
          </a:xfrm>
        </p:spPr>
        <p:txBody>
          <a:bodyPr/>
          <a:lstStyle>
            <a:lvl1pPr marL="0" indent="0">
              <a:buNone/>
              <a:defRPr sz="1200"/>
            </a:lvl1pPr>
            <a:lvl2pPr marL="342752" indent="0">
              <a:buNone/>
              <a:defRPr sz="1049"/>
            </a:lvl2pPr>
            <a:lvl3pPr marL="685504" indent="0">
              <a:buNone/>
              <a:defRPr sz="900"/>
            </a:lvl3pPr>
            <a:lvl4pPr marL="1028257" indent="0">
              <a:buNone/>
              <a:defRPr sz="750"/>
            </a:lvl4pPr>
            <a:lvl5pPr marL="1371009" indent="0">
              <a:buNone/>
              <a:defRPr sz="750"/>
            </a:lvl5pPr>
            <a:lvl6pPr marL="1713761" indent="0">
              <a:buNone/>
              <a:defRPr sz="750"/>
            </a:lvl6pPr>
            <a:lvl7pPr marL="2056513" indent="0">
              <a:buNone/>
              <a:defRPr sz="750"/>
            </a:lvl7pPr>
            <a:lvl8pPr marL="2399266" indent="0">
              <a:buNone/>
              <a:defRPr sz="750"/>
            </a:lvl8pPr>
            <a:lvl9pPr marL="2742018"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AC13DDC7-0925-AE4D-B730-A01284DBE77F}"/>
              </a:ext>
            </a:extLst>
          </p:cNvPr>
          <p:cNvSpPr>
            <a:spLocks noGrp="1"/>
          </p:cNvSpPr>
          <p:nvPr>
            <p:ph type="dt" sz="half" idx="10"/>
          </p:nvPr>
        </p:nvSpPr>
        <p:spPr/>
        <p:txBody>
          <a:bodyPr/>
          <a:lstStyle/>
          <a:p>
            <a:fld id="{63A5D2D4-7DA0-E143-A4F1-F761BE812194}" type="datetimeFigureOut">
              <a:rPr lang="en-US" smtClean="0"/>
              <a:t>2/15/21</a:t>
            </a:fld>
            <a:endParaRPr lang="en-US"/>
          </a:p>
        </p:txBody>
      </p:sp>
      <p:sp>
        <p:nvSpPr>
          <p:cNvPr id="6" name="Footer Placeholder 5">
            <a:extLst>
              <a:ext uri="{FF2B5EF4-FFF2-40B4-BE49-F238E27FC236}">
                <a16:creationId xmlns:a16="http://schemas.microsoft.com/office/drawing/2014/main" id="{217C1FB5-8B0E-464E-A3F0-F51713A966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84F0FA-78DA-CF41-9FD8-77EE9A466B27}"/>
              </a:ext>
            </a:extLst>
          </p:cNvPr>
          <p:cNvSpPr>
            <a:spLocks noGrp="1"/>
          </p:cNvSpPr>
          <p:nvPr>
            <p:ph type="sldNum" sz="quarter" idx="12"/>
          </p:nvPr>
        </p:nvSpPr>
        <p:spPr/>
        <p:txBody>
          <a:bodyPr/>
          <a:lstStyle/>
          <a:p>
            <a:fld id="{126EC520-C73F-AD40-9AB0-9FD69B49418D}" type="slidenum">
              <a:rPr lang="en-US" smtClean="0"/>
              <a:t>‹#›</a:t>
            </a:fld>
            <a:endParaRPr lang="en-US"/>
          </a:p>
        </p:txBody>
      </p:sp>
    </p:spTree>
    <p:extLst>
      <p:ext uri="{BB962C8B-B14F-4D97-AF65-F5344CB8AC3E}">
        <p14:creationId xmlns:p14="http://schemas.microsoft.com/office/powerpoint/2010/main" val="98081531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D7FAE-F236-9B4C-93CC-947E6AA8111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6A2CA78-5127-6C41-BAA7-D331CE0A3B5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9E748E-8992-A441-872E-AA3750B6B03C}"/>
              </a:ext>
            </a:extLst>
          </p:cNvPr>
          <p:cNvSpPr>
            <a:spLocks noGrp="1"/>
          </p:cNvSpPr>
          <p:nvPr>
            <p:ph type="dt" sz="half" idx="10"/>
          </p:nvPr>
        </p:nvSpPr>
        <p:spPr/>
        <p:txBody>
          <a:bodyPr/>
          <a:lstStyle/>
          <a:p>
            <a:fld id="{63A5D2D4-7DA0-E143-A4F1-F761BE812194}" type="datetimeFigureOut">
              <a:rPr lang="en-US" smtClean="0"/>
              <a:t>2/15/21</a:t>
            </a:fld>
            <a:endParaRPr lang="en-US"/>
          </a:p>
        </p:txBody>
      </p:sp>
      <p:sp>
        <p:nvSpPr>
          <p:cNvPr id="5" name="Footer Placeholder 4">
            <a:extLst>
              <a:ext uri="{FF2B5EF4-FFF2-40B4-BE49-F238E27FC236}">
                <a16:creationId xmlns:a16="http://schemas.microsoft.com/office/drawing/2014/main" id="{B3B9F0ED-1E79-B243-B39A-F0DD5D73DB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E103E6-2CE7-D248-B1BC-B108D93171F0}"/>
              </a:ext>
            </a:extLst>
          </p:cNvPr>
          <p:cNvSpPr>
            <a:spLocks noGrp="1"/>
          </p:cNvSpPr>
          <p:nvPr>
            <p:ph type="sldNum" sz="quarter" idx="12"/>
          </p:nvPr>
        </p:nvSpPr>
        <p:spPr/>
        <p:txBody>
          <a:bodyPr/>
          <a:lstStyle/>
          <a:p>
            <a:fld id="{126EC520-C73F-AD40-9AB0-9FD69B49418D}" type="slidenum">
              <a:rPr lang="en-US" smtClean="0"/>
              <a:t>‹#›</a:t>
            </a:fld>
            <a:endParaRPr lang="en-US"/>
          </a:p>
        </p:txBody>
      </p:sp>
    </p:spTree>
    <p:extLst>
      <p:ext uri="{BB962C8B-B14F-4D97-AF65-F5344CB8AC3E}">
        <p14:creationId xmlns:p14="http://schemas.microsoft.com/office/powerpoint/2010/main" val="175437380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D241D8-F458-8043-9B1B-A4708CE3404B}"/>
              </a:ext>
            </a:extLst>
          </p:cNvPr>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70E9149-7518-6F41-A902-1FAE249D9E44}"/>
              </a:ext>
            </a:extLst>
          </p:cNvPr>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0967AB-3387-E34E-A455-10479BBA555A}"/>
              </a:ext>
            </a:extLst>
          </p:cNvPr>
          <p:cNvSpPr>
            <a:spLocks noGrp="1"/>
          </p:cNvSpPr>
          <p:nvPr>
            <p:ph type="dt" sz="half" idx="10"/>
          </p:nvPr>
        </p:nvSpPr>
        <p:spPr/>
        <p:txBody>
          <a:bodyPr/>
          <a:lstStyle/>
          <a:p>
            <a:fld id="{63A5D2D4-7DA0-E143-A4F1-F761BE812194}" type="datetimeFigureOut">
              <a:rPr lang="en-US" smtClean="0"/>
              <a:t>2/15/21</a:t>
            </a:fld>
            <a:endParaRPr lang="en-US"/>
          </a:p>
        </p:txBody>
      </p:sp>
      <p:sp>
        <p:nvSpPr>
          <p:cNvPr id="5" name="Footer Placeholder 4">
            <a:extLst>
              <a:ext uri="{FF2B5EF4-FFF2-40B4-BE49-F238E27FC236}">
                <a16:creationId xmlns:a16="http://schemas.microsoft.com/office/drawing/2014/main" id="{A32BFF4F-F033-A04D-9440-B7ADE3796C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3DB059-3FCE-6749-BE5A-E185BF538591}"/>
              </a:ext>
            </a:extLst>
          </p:cNvPr>
          <p:cNvSpPr>
            <a:spLocks noGrp="1"/>
          </p:cNvSpPr>
          <p:nvPr>
            <p:ph type="sldNum" sz="quarter" idx="12"/>
          </p:nvPr>
        </p:nvSpPr>
        <p:spPr/>
        <p:txBody>
          <a:bodyPr/>
          <a:lstStyle/>
          <a:p>
            <a:fld id="{126EC520-C73F-AD40-9AB0-9FD69B49418D}" type="slidenum">
              <a:rPr lang="en-US" smtClean="0"/>
              <a:t>‹#›</a:t>
            </a:fld>
            <a:endParaRPr lang="en-US"/>
          </a:p>
        </p:txBody>
      </p:sp>
    </p:spTree>
    <p:extLst>
      <p:ext uri="{BB962C8B-B14F-4D97-AF65-F5344CB8AC3E}">
        <p14:creationId xmlns:p14="http://schemas.microsoft.com/office/powerpoint/2010/main" val="121047377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48661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7A5FBB3A-74E3-4BD7-945C-1A53FBC31C90}"/>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4C91F6A4-4BB1-4AB2-97FD-085AB23812C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5F1402BB-63DC-4800-AF44-1EE7F5CAAADA}"/>
              </a:ext>
            </a:extLst>
          </p:cNvPr>
          <p:cNvSpPr>
            <a:spLocks noGrp="1" noChangeArrowheads="1"/>
          </p:cNvSpPr>
          <p:nvPr>
            <p:ph type="sldNum" sz="quarter" idx="12"/>
          </p:nvPr>
        </p:nvSpPr>
        <p:spPr>
          <a:ln/>
        </p:spPr>
        <p:txBody>
          <a:bodyPr/>
          <a:lstStyle>
            <a:lvl1pPr>
              <a:defRPr/>
            </a:lvl1pPr>
          </a:lstStyle>
          <a:p>
            <a:pPr>
              <a:defRPr/>
            </a:pPr>
            <a:fld id="{9C294C52-6E48-40F5-A337-3FE38134F559}" type="slidenum">
              <a:rPr lang="en-US" altLang="en-US"/>
              <a:pPr>
                <a:defRPr/>
              </a:pPr>
              <a:t>‹#›</a:t>
            </a:fld>
            <a:endParaRPr lang="en-US" altLang="en-US"/>
          </a:p>
        </p:txBody>
      </p:sp>
    </p:spTree>
    <p:extLst>
      <p:ext uri="{BB962C8B-B14F-4D97-AF65-F5344CB8AC3E}">
        <p14:creationId xmlns:p14="http://schemas.microsoft.com/office/powerpoint/2010/main" val="17136567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981200"/>
            <a:ext cx="40386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40386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46D8A7A2-5B64-4859-B37F-7E43EEED839C}"/>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E41F7B11-E588-41AB-901E-3F2AD9123BDB}"/>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2E7B8636-5D90-4308-9F93-0D852D894F88}"/>
              </a:ext>
            </a:extLst>
          </p:cNvPr>
          <p:cNvSpPr>
            <a:spLocks noGrp="1" noChangeArrowheads="1"/>
          </p:cNvSpPr>
          <p:nvPr>
            <p:ph type="sldNum" sz="quarter" idx="12"/>
          </p:nvPr>
        </p:nvSpPr>
        <p:spPr>
          <a:ln/>
        </p:spPr>
        <p:txBody>
          <a:bodyPr/>
          <a:lstStyle>
            <a:lvl1pPr>
              <a:defRPr/>
            </a:lvl1pPr>
          </a:lstStyle>
          <a:p>
            <a:pPr>
              <a:defRPr/>
            </a:pPr>
            <a:fld id="{4A5FA586-F9DD-4393-A8FC-9289B4E15263}" type="slidenum">
              <a:rPr lang="en-US" altLang="en-US"/>
              <a:pPr>
                <a:defRPr/>
              </a:pPr>
              <a:t>‹#›</a:t>
            </a:fld>
            <a:endParaRPr lang="en-US" altLang="en-US"/>
          </a:p>
        </p:txBody>
      </p:sp>
    </p:spTree>
    <p:extLst>
      <p:ext uri="{BB962C8B-B14F-4D97-AF65-F5344CB8AC3E}">
        <p14:creationId xmlns:p14="http://schemas.microsoft.com/office/powerpoint/2010/main" val="18521506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CB9317F1-CFBB-4CE2-8E9C-9A927E0B922B}"/>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10B1A878-C122-4528-8A96-F42C2762E91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2A6DB2A8-2667-4614-9543-E815C54EAAA3}"/>
              </a:ext>
            </a:extLst>
          </p:cNvPr>
          <p:cNvSpPr>
            <a:spLocks noGrp="1" noChangeArrowheads="1"/>
          </p:cNvSpPr>
          <p:nvPr>
            <p:ph type="sldNum" sz="quarter" idx="12"/>
          </p:nvPr>
        </p:nvSpPr>
        <p:spPr>
          <a:ln/>
        </p:spPr>
        <p:txBody>
          <a:bodyPr/>
          <a:lstStyle>
            <a:lvl1pPr>
              <a:defRPr/>
            </a:lvl1pPr>
          </a:lstStyle>
          <a:p>
            <a:pPr>
              <a:defRPr/>
            </a:pPr>
            <a:fld id="{6102C886-D352-4A70-9E7A-40D3D0D7F2AF}" type="slidenum">
              <a:rPr lang="en-US" altLang="en-US"/>
              <a:pPr>
                <a:defRPr/>
              </a:pPr>
              <a:t>‹#›</a:t>
            </a:fld>
            <a:endParaRPr lang="en-US" altLang="en-US"/>
          </a:p>
        </p:txBody>
      </p:sp>
    </p:spTree>
    <p:extLst>
      <p:ext uri="{BB962C8B-B14F-4D97-AF65-F5344CB8AC3E}">
        <p14:creationId xmlns:p14="http://schemas.microsoft.com/office/powerpoint/2010/main" val="38078320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42B2A4D6-28BF-4A1B-BC8C-C5D943FCA3D9}"/>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610EBA81-36B1-494C-B55E-6ABAE6F888E8}"/>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6C060E2D-96C5-46E8-A3A9-E900EDF72619}"/>
              </a:ext>
            </a:extLst>
          </p:cNvPr>
          <p:cNvSpPr>
            <a:spLocks noGrp="1" noChangeArrowheads="1"/>
          </p:cNvSpPr>
          <p:nvPr>
            <p:ph type="sldNum" sz="quarter" idx="12"/>
          </p:nvPr>
        </p:nvSpPr>
        <p:spPr>
          <a:ln/>
        </p:spPr>
        <p:txBody>
          <a:bodyPr/>
          <a:lstStyle>
            <a:lvl1pPr>
              <a:defRPr/>
            </a:lvl1pPr>
          </a:lstStyle>
          <a:p>
            <a:pPr>
              <a:defRPr/>
            </a:pPr>
            <a:fld id="{D250A358-ECBD-4F00-9020-6CC520BEA33B}" type="slidenum">
              <a:rPr lang="en-US" altLang="en-US"/>
              <a:pPr>
                <a:defRPr/>
              </a:pPr>
              <a:t>‹#›</a:t>
            </a:fld>
            <a:endParaRPr lang="en-US" altLang="en-US"/>
          </a:p>
        </p:txBody>
      </p:sp>
    </p:spTree>
    <p:extLst>
      <p:ext uri="{BB962C8B-B14F-4D97-AF65-F5344CB8AC3E}">
        <p14:creationId xmlns:p14="http://schemas.microsoft.com/office/powerpoint/2010/main" val="25919828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7B06F31A-9627-4485-A9C6-5B4E6A5F9AF9}"/>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F9A5774E-FCD8-4DE5-82F3-264D718D60D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0D0E5E29-128A-4190-B328-CEE2FAA1EB2D}"/>
              </a:ext>
            </a:extLst>
          </p:cNvPr>
          <p:cNvSpPr>
            <a:spLocks noGrp="1" noChangeArrowheads="1"/>
          </p:cNvSpPr>
          <p:nvPr>
            <p:ph type="sldNum" sz="quarter" idx="12"/>
          </p:nvPr>
        </p:nvSpPr>
        <p:spPr>
          <a:ln/>
        </p:spPr>
        <p:txBody>
          <a:bodyPr/>
          <a:lstStyle>
            <a:lvl1pPr>
              <a:defRPr/>
            </a:lvl1pPr>
          </a:lstStyle>
          <a:p>
            <a:pPr>
              <a:defRPr/>
            </a:pPr>
            <a:fld id="{B1EE1253-30AF-4962-ABB5-2D71F06C9C85}" type="slidenum">
              <a:rPr lang="en-US" altLang="en-US"/>
              <a:pPr>
                <a:defRPr/>
              </a:pPr>
              <a:t>‹#›</a:t>
            </a:fld>
            <a:endParaRPr lang="en-US" altLang="en-US"/>
          </a:p>
        </p:txBody>
      </p:sp>
    </p:spTree>
    <p:extLst>
      <p:ext uri="{BB962C8B-B14F-4D97-AF65-F5344CB8AC3E}">
        <p14:creationId xmlns:p14="http://schemas.microsoft.com/office/powerpoint/2010/main" val="32492028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278FD747-2492-4E88-A409-6E89F72183E5}"/>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0B23F68F-FF19-4B37-B78E-6686A506E62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39A90887-0660-4891-8991-95477010AA56}"/>
              </a:ext>
            </a:extLst>
          </p:cNvPr>
          <p:cNvSpPr>
            <a:spLocks noGrp="1" noChangeArrowheads="1"/>
          </p:cNvSpPr>
          <p:nvPr>
            <p:ph type="sldNum" sz="quarter" idx="12"/>
          </p:nvPr>
        </p:nvSpPr>
        <p:spPr>
          <a:ln/>
        </p:spPr>
        <p:txBody>
          <a:bodyPr/>
          <a:lstStyle>
            <a:lvl1pPr>
              <a:defRPr/>
            </a:lvl1pPr>
          </a:lstStyle>
          <a:p>
            <a:pPr>
              <a:defRPr/>
            </a:pPr>
            <a:fld id="{C419B53A-55D2-4B4E-AF02-9E85EDA1B4F3}" type="slidenum">
              <a:rPr lang="en-US" altLang="en-US"/>
              <a:pPr>
                <a:defRPr/>
              </a:pPr>
              <a:t>‹#›</a:t>
            </a:fld>
            <a:endParaRPr lang="en-US" altLang="en-US"/>
          </a:p>
        </p:txBody>
      </p:sp>
    </p:spTree>
    <p:extLst>
      <p:ext uri="{BB962C8B-B14F-4D97-AF65-F5344CB8AC3E}">
        <p14:creationId xmlns:p14="http://schemas.microsoft.com/office/powerpoint/2010/main" val="39142226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63E1A335-EA18-4C47-9CE8-7D552D2194AC}"/>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E4AAAEB2-A8F4-4511-9265-7F8F559DB11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7A08C672-495C-41CC-A72F-DCFF582D564B}"/>
              </a:ext>
            </a:extLst>
          </p:cNvPr>
          <p:cNvSpPr>
            <a:spLocks noGrp="1" noChangeArrowheads="1"/>
          </p:cNvSpPr>
          <p:nvPr>
            <p:ph type="sldNum" sz="quarter" idx="12"/>
          </p:nvPr>
        </p:nvSpPr>
        <p:spPr>
          <a:ln/>
        </p:spPr>
        <p:txBody>
          <a:bodyPr/>
          <a:lstStyle>
            <a:lvl1pPr>
              <a:defRPr/>
            </a:lvl1pPr>
          </a:lstStyle>
          <a:p>
            <a:pPr>
              <a:defRPr/>
            </a:pPr>
            <a:fld id="{5C42CB4A-BB3A-45BA-8954-98EB939B6BE5}" type="slidenum">
              <a:rPr lang="en-US" altLang="en-US"/>
              <a:pPr>
                <a:defRPr/>
              </a:pPr>
              <a:t>‹#›</a:t>
            </a:fld>
            <a:endParaRPr lang="en-US" altLang="en-US"/>
          </a:p>
        </p:txBody>
      </p:sp>
    </p:spTree>
    <p:extLst>
      <p:ext uri="{BB962C8B-B14F-4D97-AF65-F5344CB8AC3E}">
        <p14:creationId xmlns:p14="http://schemas.microsoft.com/office/powerpoint/2010/main" val="22857719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5AA62AA8-EB0A-46A1-A8F3-BD88323EFCAC}"/>
              </a:ext>
            </a:extLst>
          </p:cNvPr>
          <p:cNvSpPr>
            <a:spLocks noGrp="1" noChangeArrowheads="1"/>
          </p:cNvSpPr>
          <p:nvPr>
            <p:ph type="title"/>
          </p:nvPr>
        </p:nvSpPr>
        <p:spPr bwMode="auto">
          <a:xfrm>
            <a:off x="457200" y="381000"/>
            <a:ext cx="8229600" cy="13716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4099" name="Rectangle 3">
            <a:extLst>
              <a:ext uri="{FF2B5EF4-FFF2-40B4-BE49-F238E27FC236}">
                <a16:creationId xmlns:a16="http://schemas.microsoft.com/office/drawing/2014/main" id="{626B499C-44E2-4FFF-B2E1-39ED29C765BD}"/>
              </a:ext>
            </a:extLst>
          </p:cNvPr>
          <p:cNvSpPr>
            <a:spLocks noGrp="1" noChangeArrowheads="1"/>
          </p:cNvSpPr>
          <p:nvPr>
            <p:ph type="body" idx="1"/>
          </p:nvPr>
        </p:nvSpPr>
        <p:spPr bwMode="auto">
          <a:xfrm>
            <a:off x="457200" y="1981200"/>
            <a:ext cx="82296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100" name="Rectangle 4">
            <a:extLst>
              <a:ext uri="{FF2B5EF4-FFF2-40B4-BE49-F238E27FC236}">
                <a16:creationId xmlns:a16="http://schemas.microsoft.com/office/drawing/2014/main" id="{DD0832A8-67E7-4676-A0C7-14D8C07DA410}"/>
              </a:ext>
            </a:extLst>
          </p:cNvPr>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400">
                <a:effectLst>
                  <a:outerShdw blurRad="38100" dist="38100" dir="2700000" algn="tl">
                    <a:srgbClr val="000000"/>
                  </a:outerShdw>
                </a:effectLst>
                <a:latin typeface="Arial" charset="0"/>
                <a:ea typeface="ＭＳ Ｐゴシック" charset="0"/>
                <a:cs typeface="ＭＳ Ｐゴシック" charset="0"/>
              </a:defRPr>
            </a:lvl1pPr>
          </a:lstStyle>
          <a:p>
            <a:pPr>
              <a:defRPr/>
            </a:pPr>
            <a:endParaRPr lang="en-US"/>
          </a:p>
        </p:txBody>
      </p:sp>
      <p:sp>
        <p:nvSpPr>
          <p:cNvPr id="4101" name="Rectangle 5">
            <a:extLst>
              <a:ext uri="{FF2B5EF4-FFF2-40B4-BE49-F238E27FC236}">
                <a16:creationId xmlns:a16="http://schemas.microsoft.com/office/drawing/2014/main" id="{36534A82-A037-4E5A-9472-91099EC5E9D1}"/>
              </a:ext>
            </a:extLst>
          </p:cNvPr>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eaLnBrk="1" hangingPunct="1">
              <a:defRPr sz="1400">
                <a:effectLst>
                  <a:outerShdw blurRad="38100" dist="38100" dir="2700000" algn="tl">
                    <a:srgbClr val="000000"/>
                  </a:outerShdw>
                </a:effectLst>
                <a:latin typeface="Arial" charset="0"/>
                <a:ea typeface="ＭＳ Ｐゴシック" charset="0"/>
                <a:cs typeface="ＭＳ Ｐゴシック" charset="0"/>
              </a:defRPr>
            </a:lvl1pPr>
          </a:lstStyle>
          <a:p>
            <a:pPr>
              <a:defRPr/>
            </a:pPr>
            <a:endParaRPr lang="en-US"/>
          </a:p>
        </p:txBody>
      </p:sp>
      <p:sp>
        <p:nvSpPr>
          <p:cNvPr id="4102" name="Rectangle 6">
            <a:extLst>
              <a:ext uri="{FF2B5EF4-FFF2-40B4-BE49-F238E27FC236}">
                <a16:creationId xmlns:a16="http://schemas.microsoft.com/office/drawing/2014/main" id="{8E1ED59F-E43B-47DB-8D4E-49BAA64FBABB}"/>
              </a:ext>
            </a:extLst>
          </p:cNvPr>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400">
                <a:effectLst>
                  <a:outerShdw blurRad="38100" dist="38100" dir="2700000" algn="tl">
                    <a:srgbClr val="000000"/>
                  </a:outerShdw>
                </a:effectLst>
                <a:latin typeface="Arial" panose="020B0604020202020204" pitchFamily="34" charset="0"/>
                <a:ea typeface="ＭＳ Ｐゴシック" panose="020B0600070205080204" pitchFamily="34" charset="-128"/>
              </a:defRPr>
            </a:lvl1pPr>
          </a:lstStyle>
          <a:p>
            <a:pPr>
              <a:defRPr/>
            </a:pPr>
            <a:fld id="{4FC2F7DE-F26B-4978-A807-BBD566B370BC}" type="slidenum">
              <a:rPr lang="en-US" altLang="en-US"/>
              <a:pPr>
                <a:defRPr/>
              </a:pPr>
              <a:t>‹#›</a:t>
            </a:fld>
            <a:endParaRPr lang="en-US" altLang="en-US"/>
          </a:p>
        </p:txBody>
      </p:sp>
    </p:spTree>
  </p:cSld>
  <p:clrMap bg1="dk2" tx1="lt1" bg2="dk1"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txStyles>
    <p:titleStyle>
      <a:lvl1pPr algn="ctr" rtl="0" eaLnBrk="0" fontAlgn="base" hangingPunct="0">
        <a:spcBef>
          <a:spcPct val="0"/>
        </a:spcBef>
        <a:spcAft>
          <a:spcPct val="0"/>
        </a:spcAft>
        <a:defRPr sz="4400">
          <a:solidFill>
            <a:schemeClr val="tx2"/>
          </a:solidFill>
          <a:effectLst>
            <a:outerShdw blurRad="38100" dist="38100" dir="2700000" algn="tl">
              <a:srgbClr val="000000"/>
            </a:outerShdw>
          </a:effectLst>
          <a:latin typeface="+mj-lt"/>
          <a:ea typeface="MS PGothic" panose="020B0600070205080204" pitchFamily="34" charset="-128"/>
          <a:cs typeface="ＭＳ Ｐゴシック" charset="-128"/>
        </a:defRPr>
      </a:lvl1pPr>
      <a:lvl2pPr algn="ctr" rtl="0" eaLnBrk="0" fontAlgn="base" hangingPunct="0">
        <a:spcBef>
          <a:spcPct val="0"/>
        </a:spcBef>
        <a:spcAft>
          <a:spcPct val="0"/>
        </a:spcAft>
        <a:defRPr sz="4400">
          <a:solidFill>
            <a:schemeClr val="tx2"/>
          </a:solidFill>
          <a:effectLst>
            <a:outerShdw blurRad="38100" dist="38100" dir="2700000" algn="tl">
              <a:srgbClr val="000000"/>
            </a:outerShdw>
          </a:effectLst>
          <a:latin typeface="Tahoma" charset="0"/>
          <a:ea typeface="MS PGothic" panose="020B0600070205080204" pitchFamily="34" charset="-128"/>
          <a:cs typeface="ＭＳ Ｐゴシック" charset="-128"/>
        </a:defRPr>
      </a:lvl2pPr>
      <a:lvl3pPr algn="ctr" rtl="0" eaLnBrk="0" fontAlgn="base" hangingPunct="0">
        <a:spcBef>
          <a:spcPct val="0"/>
        </a:spcBef>
        <a:spcAft>
          <a:spcPct val="0"/>
        </a:spcAft>
        <a:defRPr sz="4400">
          <a:solidFill>
            <a:schemeClr val="tx2"/>
          </a:solidFill>
          <a:effectLst>
            <a:outerShdw blurRad="38100" dist="38100" dir="2700000" algn="tl">
              <a:srgbClr val="000000"/>
            </a:outerShdw>
          </a:effectLst>
          <a:latin typeface="Tahoma" charset="0"/>
          <a:ea typeface="MS PGothic" panose="020B0600070205080204" pitchFamily="34" charset="-128"/>
          <a:cs typeface="ＭＳ Ｐゴシック" charset="-128"/>
        </a:defRPr>
      </a:lvl3pPr>
      <a:lvl4pPr algn="ctr" rtl="0" eaLnBrk="0" fontAlgn="base" hangingPunct="0">
        <a:spcBef>
          <a:spcPct val="0"/>
        </a:spcBef>
        <a:spcAft>
          <a:spcPct val="0"/>
        </a:spcAft>
        <a:defRPr sz="4400">
          <a:solidFill>
            <a:schemeClr val="tx2"/>
          </a:solidFill>
          <a:effectLst>
            <a:outerShdw blurRad="38100" dist="38100" dir="2700000" algn="tl">
              <a:srgbClr val="000000"/>
            </a:outerShdw>
          </a:effectLst>
          <a:latin typeface="Tahoma" charset="0"/>
          <a:ea typeface="MS PGothic" panose="020B0600070205080204" pitchFamily="34" charset="-128"/>
          <a:cs typeface="ＭＳ Ｐゴシック" charset="-128"/>
        </a:defRPr>
      </a:lvl4pPr>
      <a:lvl5pPr algn="ctr" rtl="0" eaLnBrk="0" fontAlgn="base" hangingPunct="0">
        <a:spcBef>
          <a:spcPct val="0"/>
        </a:spcBef>
        <a:spcAft>
          <a:spcPct val="0"/>
        </a:spcAft>
        <a:defRPr sz="4400">
          <a:solidFill>
            <a:schemeClr val="tx2"/>
          </a:solidFill>
          <a:effectLst>
            <a:outerShdw blurRad="38100" dist="38100" dir="2700000" algn="tl">
              <a:srgbClr val="000000"/>
            </a:outerShdw>
          </a:effectLst>
          <a:latin typeface="Tahoma" charset="0"/>
          <a:ea typeface="MS PGothic" panose="020B0600070205080204" pitchFamily="34" charset="-128"/>
          <a:cs typeface="ＭＳ Ｐゴシック" charset="-128"/>
        </a:defRPr>
      </a:lvl5pPr>
      <a:lvl6pPr marL="457200" algn="ctr" rtl="0" fontAlgn="base">
        <a:spcBef>
          <a:spcPct val="0"/>
        </a:spcBef>
        <a:spcAft>
          <a:spcPct val="0"/>
        </a:spcAft>
        <a:defRPr sz="4400">
          <a:solidFill>
            <a:schemeClr val="tx2"/>
          </a:solidFill>
          <a:effectLst>
            <a:outerShdw blurRad="38100" dist="38100" dir="2700000" algn="tl">
              <a:srgbClr val="000000"/>
            </a:outerShdw>
          </a:effectLst>
          <a:latin typeface="Tahoma" charset="0"/>
        </a:defRPr>
      </a:lvl6pPr>
      <a:lvl7pPr marL="914400" algn="ctr" rtl="0" fontAlgn="base">
        <a:spcBef>
          <a:spcPct val="0"/>
        </a:spcBef>
        <a:spcAft>
          <a:spcPct val="0"/>
        </a:spcAft>
        <a:defRPr sz="4400">
          <a:solidFill>
            <a:schemeClr val="tx2"/>
          </a:solidFill>
          <a:effectLst>
            <a:outerShdw blurRad="38100" dist="38100" dir="2700000" algn="tl">
              <a:srgbClr val="000000"/>
            </a:outerShdw>
          </a:effectLst>
          <a:latin typeface="Tahoma" charset="0"/>
        </a:defRPr>
      </a:lvl7pPr>
      <a:lvl8pPr marL="1371600" algn="ctr" rtl="0" fontAlgn="base">
        <a:spcBef>
          <a:spcPct val="0"/>
        </a:spcBef>
        <a:spcAft>
          <a:spcPct val="0"/>
        </a:spcAft>
        <a:defRPr sz="4400">
          <a:solidFill>
            <a:schemeClr val="tx2"/>
          </a:solidFill>
          <a:effectLst>
            <a:outerShdw blurRad="38100" dist="38100" dir="2700000" algn="tl">
              <a:srgbClr val="000000"/>
            </a:outerShdw>
          </a:effectLst>
          <a:latin typeface="Tahoma" charset="0"/>
        </a:defRPr>
      </a:lvl8pPr>
      <a:lvl9pPr marL="1828800" algn="ctr" rtl="0" fontAlgn="base">
        <a:spcBef>
          <a:spcPct val="0"/>
        </a:spcBef>
        <a:spcAft>
          <a:spcPct val="0"/>
        </a:spcAft>
        <a:defRPr sz="4400">
          <a:solidFill>
            <a:schemeClr val="tx2"/>
          </a:solidFill>
          <a:effectLst>
            <a:outerShdw blurRad="38100" dist="38100" dir="2700000" algn="tl">
              <a:srgbClr val="000000"/>
            </a:outerShdw>
          </a:effectLst>
          <a:latin typeface="Tahoma" charset="0"/>
        </a:defRPr>
      </a:lvl9pPr>
    </p:titleStyle>
    <p:bodyStyle>
      <a:lvl1pPr marL="342900" indent="-342900" algn="l" rtl="0" eaLnBrk="0" fontAlgn="base" hangingPunct="0">
        <a:spcBef>
          <a:spcPct val="20000"/>
        </a:spcBef>
        <a:spcAft>
          <a:spcPct val="0"/>
        </a:spcAft>
        <a:buClr>
          <a:schemeClr val="hlink"/>
        </a:buClr>
        <a:buSzPct val="65000"/>
        <a:buFont typeface="Wingdings" panose="05000000000000000000" pitchFamily="2" charset="2"/>
        <a:buChar char="n"/>
        <a:defRPr sz="3200">
          <a:solidFill>
            <a:schemeClr val="tx1"/>
          </a:solidFill>
          <a:effectLst>
            <a:outerShdw blurRad="38100" dist="38100" dir="2700000" algn="tl">
              <a:srgbClr val="000000"/>
            </a:outerShdw>
          </a:effectLst>
          <a:latin typeface="+mn-lt"/>
          <a:ea typeface="MS PGothic" panose="020B0600070205080204" pitchFamily="34" charset="-128"/>
          <a:cs typeface="ＭＳ Ｐゴシック" charset="-128"/>
        </a:defRPr>
      </a:lvl1pPr>
      <a:lvl2pPr marL="742950" indent="-285750" algn="l" rtl="0" eaLnBrk="0" fontAlgn="base" hangingPunct="0">
        <a:spcBef>
          <a:spcPct val="20000"/>
        </a:spcBef>
        <a:spcAft>
          <a:spcPct val="0"/>
        </a:spcAft>
        <a:buClr>
          <a:schemeClr val="folHlink"/>
        </a:buClr>
        <a:buSzPct val="65000"/>
        <a:buFont typeface="Wingdings" panose="05000000000000000000" pitchFamily="2" charset="2"/>
        <a:buChar char="n"/>
        <a:defRPr sz="2800">
          <a:solidFill>
            <a:schemeClr val="tx1"/>
          </a:solidFill>
          <a:effectLst>
            <a:outerShdw blurRad="38100" dist="38100" dir="2700000" algn="tl">
              <a:srgbClr val="000000"/>
            </a:outerShdw>
          </a:effectLst>
          <a:latin typeface="+mn-lt"/>
          <a:ea typeface="MS PGothic" panose="020B0600070205080204" pitchFamily="34" charset="-128"/>
        </a:defRPr>
      </a:lvl2pPr>
      <a:lvl3pPr marL="1143000" indent="-228600" algn="l" rtl="0" eaLnBrk="0" fontAlgn="base" hangingPunct="0">
        <a:spcBef>
          <a:spcPct val="20000"/>
        </a:spcBef>
        <a:spcAft>
          <a:spcPct val="0"/>
        </a:spcAft>
        <a:buClr>
          <a:schemeClr val="hlink"/>
        </a:buClr>
        <a:buSzPct val="65000"/>
        <a:buFont typeface="Wingdings" panose="05000000000000000000" pitchFamily="2" charset="2"/>
        <a:buChar char="n"/>
        <a:defRPr sz="2400">
          <a:solidFill>
            <a:schemeClr val="tx1"/>
          </a:solidFill>
          <a:effectLst>
            <a:outerShdw blurRad="38100" dist="38100" dir="2700000" algn="tl">
              <a:srgbClr val="000000"/>
            </a:outerShdw>
          </a:effectLst>
          <a:latin typeface="+mn-lt"/>
          <a:ea typeface="MS PGothic" panose="020B0600070205080204" pitchFamily="34" charset="-128"/>
        </a:defRPr>
      </a:lvl3pPr>
      <a:lvl4pPr marL="1600200" indent="-228600" algn="l" rtl="0" eaLnBrk="0" fontAlgn="base" hangingPunct="0">
        <a:spcBef>
          <a:spcPct val="20000"/>
        </a:spcBef>
        <a:spcAft>
          <a:spcPct val="0"/>
        </a:spcAft>
        <a:buClr>
          <a:schemeClr val="folHlink"/>
        </a:buClr>
        <a:buSzPct val="65000"/>
        <a:buFont typeface="Wingdings" panose="05000000000000000000" pitchFamily="2" charset="2"/>
        <a:buChar char="n"/>
        <a:defRPr sz="2000">
          <a:solidFill>
            <a:schemeClr val="tx1"/>
          </a:solidFill>
          <a:effectLst>
            <a:outerShdw blurRad="38100" dist="38100" dir="2700000" algn="tl">
              <a:srgbClr val="000000"/>
            </a:outerShdw>
          </a:effectLst>
          <a:latin typeface="+mn-lt"/>
          <a:ea typeface="MS PGothic" panose="020B0600070205080204" pitchFamily="34" charset="-128"/>
        </a:defRPr>
      </a:lvl4pPr>
      <a:lvl5pPr marL="2057400" indent="-228600" algn="l" rtl="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effectLst>
            <a:outerShdw blurRad="38100" dist="38100" dir="2700000" algn="tl">
              <a:srgbClr val="000000"/>
            </a:outerShdw>
          </a:effectLst>
          <a:latin typeface="+mn-lt"/>
          <a:ea typeface="MS PGothic" panose="020B0600070205080204" pitchFamily="34" charset="-128"/>
        </a:defRPr>
      </a:lvl5pPr>
      <a:lvl6pPr marL="2514600" indent="-228600" algn="l" rtl="0" fontAlgn="base">
        <a:spcBef>
          <a:spcPct val="20000"/>
        </a:spcBef>
        <a:spcAft>
          <a:spcPct val="0"/>
        </a:spcAft>
        <a:buClr>
          <a:schemeClr val="hlink"/>
        </a:buClr>
        <a:buSzPct val="65000"/>
        <a:buFont typeface="Wingdings" charset="2"/>
        <a:buChar char="n"/>
        <a:defRPr sz="2000">
          <a:solidFill>
            <a:schemeClr val="tx1"/>
          </a:solidFill>
          <a:effectLst>
            <a:outerShdw blurRad="38100" dist="38100" dir="2700000" algn="tl">
              <a:srgbClr val="000000"/>
            </a:outerShdw>
          </a:effectLst>
          <a:latin typeface="+mn-lt"/>
          <a:ea typeface="ＭＳ Ｐゴシック" charset="-128"/>
        </a:defRPr>
      </a:lvl6pPr>
      <a:lvl7pPr marL="2971800" indent="-228600" algn="l" rtl="0" fontAlgn="base">
        <a:spcBef>
          <a:spcPct val="20000"/>
        </a:spcBef>
        <a:spcAft>
          <a:spcPct val="0"/>
        </a:spcAft>
        <a:buClr>
          <a:schemeClr val="hlink"/>
        </a:buClr>
        <a:buSzPct val="65000"/>
        <a:buFont typeface="Wingdings" charset="2"/>
        <a:buChar char="n"/>
        <a:defRPr sz="2000">
          <a:solidFill>
            <a:schemeClr val="tx1"/>
          </a:solidFill>
          <a:effectLst>
            <a:outerShdw blurRad="38100" dist="38100" dir="2700000" algn="tl">
              <a:srgbClr val="000000"/>
            </a:outerShdw>
          </a:effectLst>
          <a:latin typeface="+mn-lt"/>
          <a:ea typeface="ＭＳ Ｐゴシック" charset="-128"/>
        </a:defRPr>
      </a:lvl7pPr>
      <a:lvl8pPr marL="3429000" indent="-228600" algn="l" rtl="0" fontAlgn="base">
        <a:spcBef>
          <a:spcPct val="20000"/>
        </a:spcBef>
        <a:spcAft>
          <a:spcPct val="0"/>
        </a:spcAft>
        <a:buClr>
          <a:schemeClr val="hlink"/>
        </a:buClr>
        <a:buSzPct val="65000"/>
        <a:buFont typeface="Wingdings" charset="2"/>
        <a:buChar char="n"/>
        <a:defRPr sz="2000">
          <a:solidFill>
            <a:schemeClr val="tx1"/>
          </a:solidFill>
          <a:effectLst>
            <a:outerShdw blurRad="38100" dist="38100" dir="2700000" algn="tl">
              <a:srgbClr val="000000"/>
            </a:outerShdw>
          </a:effectLst>
          <a:latin typeface="+mn-lt"/>
          <a:ea typeface="ＭＳ Ｐゴシック" charset="-128"/>
        </a:defRPr>
      </a:lvl8pPr>
      <a:lvl9pPr marL="3886200" indent="-228600" algn="l" rtl="0" fontAlgn="base">
        <a:spcBef>
          <a:spcPct val="20000"/>
        </a:spcBef>
        <a:spcAft>
          <a:spcPct val="0"/>
        </a:spcAft>
        <a:buClr>
          <a:schemeClr val="hlink"/>
        </a:buClr>
        <a:buSzPct val="65000"/>
        <a:buFont typeface="Wingdings" charset="2"/>
        <a:buChar char="n"/>
        <a:defRPr sz="2000">
          <a:solidFill>
            <a:schemeClr val="tx1"/>
          </a:solidFill>
          <a:effectLst>
            <a:outerShdw blurRad="38100" dist="38100" dir="2700000" algn="tl">
              <a:srgbClr val="000000"/>
            </a:outerShdw>
          </a:effectLst>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50ADDF-E112-EA43-8311-C8A1CFBAA0D4}"/>
              </a:ext>
            </a:extLst>
          </p:cNvPr>
          <p:cNvSpPr>
            <a:spLocks noGrp="1"/>
          </p:cNvSpPr>
          <p:nvPr>
            <p:ph type="title"/>
          </p:nvPr>
        </p:nvSpPr>
        <p:spPr>
          <a:xfrm>
            <a:off x="628651"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78B162F-8053-6D4C-A78F-4C1D78CAA86A}"/>
              </a:ext>
            </a:extLst>
          </p:cNvPr>
          <p:cNvSpPr>
            <a:spLocks noGrp="1"/>
          </p:cNvSpPr>
          <p:nvPr>
            <p:ph type="body" idx="1"/>
          </p:nvPr>
        </p:nvSpPr>
        <p:spPr>
          <a:xfrm>
            <a:off x="628651"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7570F3-530E-4E49-B8E9-EC29DF408F49}"/>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63A5D2D4-7DA0-E143-A4F1-F761BE812194}" type="datetimeFigureOut">
              <a:rPr lang="en-US" smtClean="0"/>
              <a:t>2/15/21</a:t>
            </a:fld>
            <a:endParaRPr lang="en-US"/>
          </a:p>
        </p:txBody>
      </p:sp>
      <p:sp>
        <p:nvSpPr>
          <p:cNvPr id="5" name="Footer Placeholder 4">
            <a:extLst>
              <a:ext uri="{FF2B5EF4-FFF2-40B4-BE49-F238E27FC236}">
                <a16:creationId xmlns:a16="http://schemas.microsoft.com/office/drawing/2014/main" id="{44A385A2-8300-B34E-9818-88CAE49F5379}"/>
              </a:ext>
            </a:extLst>
          </p:cNvPr>
          <p:cNvSpPr>
            <a:spLocks noGrp="1"/>
          </p:cNvSpPr>
          <p:nvPr>
            <p:ph type="ftr" sz="quarter" idx="3"/>
          </p:nvPr>
        </p:nvSpPr>
        <p:spPr>
          <a:xfrm>
            <a:off x="3028951"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7FAEF4E-445F-284D-BB24-865C09495EBA}"/>
              </a:ext>
            </a:extLst>
          </p:cNvPr>
          <p:cNvSpPr>
            <a:spLocks noGrp="1"/>
          </p:cNvSpPr>
          <p:nvPr>
            <p:ph type="sldNum" sz="quarter" idx="4"/>
          </p:nvPr>
        </p:nvSpPr>
        <p:spPr>
          <a:xfrm>
            <a:off x="6457951"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26EC520-C73F-AD40-9AB0-9FD69B49418D}" type="slidenum">
              <a:rPr lang="en-US" smtClean="0"/>
              <a:t>‹#›</a:t>
            </a:fld>
            <a:endParaRPr lang="en-US"/>
          </a:p>
        </p:txBody>
      </p:sp>
    </p:spTree>
    <p:extLst>
      <p:ext uri="{BB962C8B-B14F-4D97-AF65-F5344CB8AC3E}">
        <p14:creationId xmlns:p14="http://schemas.microsoft.com/office/powerpoint/2010/main" val="858988648"/>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685504" rtl="0" eaLnBrk="1" latinLnBrk="0" hangingPunct="1">
        <a:lnSpc>
          <a:spcPct val="90000"/>
        </a:lnSpc>
        <a:spcBef>
          <a:spcPct val="0"/>
        </a:spcBef>
        <a:buNone/>
        <a:defRPr sz="3298" kern="1200">
          <a:solidFill>
            <a:schemeClr val="tx1"/>
          </a:solidFill>
          <a:latin typeface="+mj-lt"/>
          <a:ea typeface="+mj-ea"/>
          <a:cs typeface="+mj-cs"/>
        </a:defRPr>
      </a:lvl1pPr>
    </p:titleStyle>
    <p:bodyStyle>
      <a:lvl1pPr marL="171376" indent="-171376" algn="l" defTabSz="685504" rtl="0" eaLnBrk="1" latinLnBrk="0" hangingPunct="1">
        <a:lnSpc>
          <a:spcPct val="90000"/>
        </a:lnSpc>
        <a:spcBef>
          <a:spcPts val="750"/>
        </a:spcBef>
        <a:buFont typeface="Arial" panose="020B0604020202020204" pitchFamily="34" charset="0"/>
        <a:buChar char="•"/>
        <a:defRPr sz="2099" kern="1200">
          <a:solidFill>
            <a:schemeClr val="tx1"/>
          </a:solidFill>
          <a:latin typeface="+mn-lt"/>
          <a:ea typeface="+mn-ea"/>
          <a:cs typeface="+mn-cs"/>
        </a:defRPr>
      </a:lvl1pPr>
      <a:lvl2pPr marL="514128" indent="-171376" algn="l" defTabSz="685504" rtl="0" eaLnBrk="1" latinLnBrk="0" hangingPunct="1">
        <a:lnSpc>
          <a:spcPct val="90000"/>
        </a:lnSpc>
        <a:spcBef>
          <a:spcPts val="375"/>
        </a:spcBef>
        <a:buFont typeface="Arial" panose="020B0604020202020204" pitchFamily="34" charset="0"/>
        <a:buChar char="•"/>
        <a:defRPr sz="1799" kern="1200">
          <a:solidFill>
            <a:schemeClr val="tx1"/>
          </a:solidFill>
          <a:latin typeface="+mn-lt"/>
          <a:ea typeface="+mn-ea"/>
          <a:cs typeface="+mn-cs"/>
        </a:defRPr>
      </a:lvl2pPr>
      <a:lvl3pPr marL="856880" indent="-171376" algn="l" defTabSz="685504" rtl="0" eaLnBrk="1" latinLnBrk="0" hangingPunct="1">
        <a:lnSpc>
          <a:spcPct val="90000"/>
        </a:lnSpc>
        <a:spcBef>
          <a:spcPts val="375"/>
        </a:spcBef>
        <a:buFont typeface="Arial" panose="020B0604020202020204" pitchFamily="34" charset="0"/>
        <a:buChar char="•"/>
        <a:defRPr sz="1499" kern="1200">
          <a:solidFill>
            <a:schemeClr val="tx1"/>
          </a:solidFill>
          <a:latin typeface="+mn-lt"/>
          <a:ea typeface="+mn-ea"/>
          <a:cs typeface="+mn-cs"/>
        </a:defRPr>
      </a:lvl3pPr>
      <a:lvl4pPr marL="1199633" indent="-171376" algn="l" defTabSz="685504"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4pPr>
      <a:lvl5pPr marL="1542385" indent="-171376" algn="l" defTabSz="685504"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5pPr>
      <a:lvl6pPr marL="1885137" indent="-171376" algn="l" defTabSz="685504"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6pPr>
      <a:lvl7pPr marL="2227889" indent="-171376" algn="l" defTabSz="685504"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7pPr>
      <a:lvl8pPr marL="2570641" indent="-171376" algn="l" defTabSz="685504"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8pPr>
      <a:lvl9pPr marL="2913394" indent="-171376" algn="l" defTabSz="685504" rtl="0" eaLnBrk="1" latinLnBrk="0" hangingPunct="1">
        <a:lnSpc>
          <a:spcPct val="90000"/>
        </a:lnSpc>
        <a:spcBef>
          <a:spcPts val="375"/>
        </a:spcBef>
        <a:buFont typeface="Arial" panose="020B0604020202020204" pitchFamily="34" charset="0"/>
        <a:buChar char="•"/>
        <a:defRPr sz="1349" kern="1200">
          <a:solidFill>
            <a:schemeClr val="tx1"/>
          </a:solidFill>
          <a:latin typeface="+mn-lt"/>
          <a:ea typeface="+mn-ea"/>
          <a:cs typeface="+mn-cs"/>
        </a:defRPr>
      </a:lvl9pPr>
    </p:bodyStyle>
    <p:otherStyle>
      <a:defPPr>
        <a:defRPr lang="en-US"/>
      </a:defPPr>
      <a:lvl1pPr marL="0" algn="l" defTabSz="685504" rtl="0" eaLnBrk="1" latinLnBrk="0" hangingPunct="1">
        <a:defRPr sz="1349" kern="1200">
          <a:solidFill>
            <a:schemeClr val="tx1"/>
          </a:solidFill>
          <a:latin typeface="+mn-lt"/>
          <a:ea typeface="+mn-ea"/>
          <a:cs typeface="+mn-cs"/>
        </a:defRPr>
      </a:lvl1pPr>
      <a:lvl2pPr marL="342752" algn="l" defTabSz="685504" rtl="0" eaLnBrk="1" latinLnBrk="0" hangingPunct="1">
        <a:defRPr sz="1349" kern="1200">
          <a:solidFill>
            <a:schemeClr val="tx1"/>
          </a:solidFill>
          <a:latin typeface="+mn-lt"/>
          <a:ea typeface="+mn-ea"/>
          <a:cs typeface="+mn-cs"/>
        </a:defRPr>
      </a:lvl2pPr>
      <a:lvl3pPr marL="685504" algn="l" defTabSz="685504" rtl="0" eaLnBrk="1" latinLnBrk="0" hangingPunct="1">
        <a:defRPr sz="1349" kern="1200">
          <a:solidFill>
            <a:schemeClr val="tx1"/>
          </a:solidFill>
          <a:latin typeface="+mn-lt"/>
          <a:ea typeface="+mn-ea"/>
          <a:cs typeface="+mn-cs"/>
        </a:defRPr>
      </a:lvl3pPr>
      <a:lvl4pPr marL="1028257" algn="l" defTabSz="685504" rtl="0" eaLnBrk="1" latinLnBrk="0" hangingPunct="1">
        <a:defRPr sz="1349" kern="1200">
          <a:solidFill>
            <a:schemeClr val="tx1"/>
          </a:solidFill>
          <a:latin typeface="+mn-lt"/>
          <a:ea typeface="+mn-ea"/>
          <a:cs typeface="+mn-cs"/>
        </a:defRPr>
      </a:lvl4pPr>
      <a:lvl5pPr marL="1371009" algn="l" defTabSz="685504" rtl="0" eaLnBrk="1" latinLnBrk="0" hangingPunct="1">
        <a:defRPr sz="1349" kern="1200">
          <a:solidFill>
            <a:schemeClr val="tx1"/>
          </a:solidFill>
          <a:latin typeface="+mn-lt"/>
          <a:ea typeface="+mn-ea"/>
          <a:cs typeface="+mn-cs"/>
        </a:defRPr>
      </a:lvl5pPr>
      <a:lvl6pPr marL="1713761" algn="l" defTabSz="685504" rtl="0" eaLnBrk="1" latinLnBrk="0" hangingPunct="1">
        <a:defRPr sz="1349" kern="1200">
          <a:solidFill>
            <a:schemeClr val="tx1"/>
          </a:solidFill>
          <a:latin typeface="+mn-lt"/>
          <a:ea typeface="+mn-ea"/>
          <a:cs typeface="+mn-cs"/>
        </a:defRPr>
      </a:lvl6pPr>
      <a:lvl7pPr marL="2056513" algn="l" defTabSz="685504" rtl="0" eaLnBrk="1" latinLnBrk="0" hangingPunct="1">
        <a:defRPr sz="1349" kern="1200">
          <a:solidFill>
            <a:schemeClr val="tx1"/>
          </a:solidFill>
          <a:latin typeface="+mn-lt"/>
          <a:ea typeface="+mn-ea"/>
          <a:cs typeface="+mn-cs"/>
        </a:defRPr>
      </a:lvl7pPr>
      <a:lvl8pPr marL="2399266" algn="l" defTabSz="685504" rtl="0" eaLnBrk="1" latinLnBrk="0" hangingPunct="1">
        <a:defRPr sz="1349" kern="1200">
          <a:solidFill>
            <a:schemeClr val="tx1"/>
          </a:solidFill>
          <a:latin typeface="+mn-lt"/>
          <a:ea typeface="+mn-ea"/>
          <a:cs typeface="+mn-cs"/>
        </a:defRPr>
      </a:lvl8pPr>
      <a:lvl9pPr marL="2742018" algn="l" defTabSz="685504" rtl="0" eaLnBrk="1" latinLnBrk="0" hangingPunct="1">
        <a:defRPr sz="1349"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7156560"/>
      </p:ext>
    </p:extLst>
  </p:cSld>
  <p:clrMap bg1="lt1" tx1="dk1" bg2="lt2" tx2="dk2" accent1="accent1" accent2="accent2" accent3="accent3" accent4="accent4" accent5="accent5" accent6="accent6" hlink="hlink" folHlink="folHlink"/>
  <p:sldLayoutIdLst>
    <p:sldLayoutId id="2147483674" r:id="rId1"/>
  </p:sldLayoutIdLst>
  <p:hf sldNum="0" hdr="0" ftr="0" dt="0"/>
  <p:txStyles>
    <p:titleStyle>
      <a:lvl1pPr algn="ctr" defTabSz="642640" rtl="0" eaLnBrk="1" latinLnBrk="0" hangingPunct="1">
        <a:spcBef>
          <a:spcPct val="0"/>
        </a:spcBef>
        <a:buNone/>
        <a:defRPr sz="3092" kern="1200">
          <a:solidFill>
            <a:schemeClr val="tx1"/>
          </a:solidFill>
          <a:latin typeface="+mj-lt"/>
          <a:ea typeface="+mj-ea"/>
          <a:cs typeface="+mj-cs"/>
        </a:defRPr>
      </a:lvl1pPr>
    </p:titleStyle>
    <p:bodyStyle>
      <a:lvl1pPr marL="240990" indent="-240990" algn="l" defTabSz="642640" rtl="0" eaLnBrk="1" latinLnBrk="0" hangingPunct="1">
        <a:spcBef>
          <a:spcPct val="20000"/>
        </a:spcBef>
        <a:buFont typeface="Arial" pitchFamily="34" charset="0"/>
        <a:buChar char="•"/>
        <a:defRPr sz="2249" kern="1200">
          <a:solidFill>
            <a:schemeClr val="tx1"/>
          </a:solidFill>
          <a:latin typeface="+mn-lt"/>
          <a:ea typeface="+mn-ea"/>
          <a:cs typeface="+mn-cs"/>
        </a:defRPr>
      </a:lvl1pPr>
      <a:lvl2pPr marL="522145" indent="-200825" algn="l" defTabSz="642640" rtl="0" eaLnBrk="1" latinLnBrk="0" hangingPunct="1">
        <a:spcBef>
          <a:spcPct val="20000"/>
        </a:spcBef>
        <a:buFont typeface="Arial" pitchFamily="34" charset="0"/>
        <a:buChar char="–"/>
        <a:defRPr sz="1968" kern="1200">
          <a:solidFill>
            <a:schemeClr val="tx1"/>
          </a:solidFill>
          <a:latin typeface="+mn-lt"/>
          <a:ea typeface="+mn-ea"/>
          <a:cs typeface="+mn-cs"/>
        </a:defRPr>
      </a:lvl2pPr>
      <a:lvl3pPr marL="803300" indent="-160660" algn="l" defTabSz="642640" rtl="0" eaLnBrk="1" latinLnBrk="0" hangingPunct="1">
        <a:spcBef>
          <a:spcPct val="20000"/>
        </a:spcBef>
        <a:buFont typeface="Arial" pitchFamily="34" charset="0"/>
        <a:buChar char="•"/>
        <a:defRPr sz="1687" kern="1200">
          <a:solidFill>
            <a:schemeClr val="tx1"/>
          </a:solidFill>
          <a:latin typeface="+mn-lt"/>
          <a:ea typeface="+mn-ea"/>
          <a:cs typeface="+mn-cs"/>
        </a:defRPr>
      </a:lvl3pPr>
      <a:lvl4pPr marL="1124621" indent="-160660" algn="l" defTabSz="642640" rtl="0" eaLnBrk="1" latinLnBrk="0" hangingPunct="1">
        <a:spcBef>
          <a:spcPct val="20000"/>
        </a:spcBef>
        <a:buFont typeface="Arial" pitchFamily="34" charset="0"/>
        <a:buChar char="–"/>
        <a:defRPr sz="1406" kern="1200">
          <a:solidFill>
            <a:schemeClr val="tx1"/>
          </a:solidFill>
          <a:latin typeface="+mn-lt"/>
          <a:ea typeface="+mn-ea"/>
          <a:cs typeface="+mn-cs"/>
        </a:defRPr>
      </a:lvl4pPr>
      <a:lvl5pPr marL="1445941" indent="-160660" algn="l" defTabSz="642640" rtl="0" eaLnBrk="1" latinLnBrk="0" hangingPunct="1">
        <a:spcBef>
          <a:spcPct val="20000"/>
        </a:spcBef>
        <a:buFont typeface="Arial" pitchFamily="34" charset="0"/>
        <a:buChar char="»"/>
        <a:defRPr sz="1406" kern="1200">
          <a:solidFill>
            <a:schemeClr val="tx1"/>
          </a:solidFill>
          <a:latin typeface="+mn-lt"/>
          <a:ea typeface="+mn-ea"/>
          <a:cs typeface="+mn-cs"/>
        </a:defRPr>
      </a:lvl5pPr>
      <a:lvl6pPr marL="1767261" indent="-160660" algn="l" defTabSz="642640" rtl="0" eaLnBrk="1" latinLnBrk="0" hangingPunct="1">
        <a:spcBef>
          <a:spcPct val="20000"/>
        </a:spcBef>
        <a:buFont typeface="Arial" pitchFamily="34" charset="0"/>
        <a:buChar char="•"/>
        <a:defRPr sz="1406" kern="1200">
          <a:solidFill>
            <a:schemeClr val="tx1"/>
          </a:solidFill>
          <a:latin typeface="+mn-lt"/>
          <a:ea typeface="+mn-ea"/>
          <a:cs typeface="+mn-cs"/>
        </a:defRPr>
      </a:lvl6pPr>
      <a:lvl7pPr marL="2088581" indent="-160660" algn="l" defTabSz="642640" rtl="0" eaLnBrk="1" latinLnBrk="0" hangingPunct="1">
        <a:spcBef>
          <a:spcPct val="20000"/>
        </a:spcBef>
        <a:buFont typeface="Arial" pitchFamily="34" charset="0"/>
        <a:buChar char="•"/>
        <a:defRPr sz="1406" kern="1200">
          <a:solidFill>
            <a:schemeClr val="tx1"/>
          </a:solidFill>
          <a:latin typeface="+mn-lt"/>
          <a:ea typeface="+mn-ea"/>
          <a:cs typeface="+mn-cs"/>
        </a:defRPr>
      </a:lvl7pPr>
      <a:lvl8pPr marL="2409901" indent="-160660" algn="l" defTabSz="642640" rtl="0" eaLnBrk="1" latinLnBrk="0" hangingPunct="1">
        <a:spcBef>
          <a:spcPct val="20000"/>
        </a:spcBef>
        <a:buFont typeface="Arial" pitchFamily="34" charset="0"/>
        <a:buChar char="•"/>
        <a:defRPr sz="1406" kern="1200">
          <a:solidFill>
            <a:schemeClr val="tx1"/>
          </a:solidFill>
          <a:latin typeface="+mn-lt"/>
          <a:ea typeface="+mn-ea"/>
          <a:cs typeface="+mn-cs"/>
        </a:defRPr>
      </a:lvl8pPr>
      <a:lvl9pPr marL="2731221" indent="-160660" algn="l" defTabSz="642640" rtl="0" eaLnBrk="1" latinLnBrk="0" hangingPunct="1">
        <a:spcBef>
          <a:spcPct val="20000"/>
        </a:spcBef>
        <a:buFont typeface="Arial" pitchFamily="34" charset="0"/>
        <a:buChar char="•"/>
        <a:defRPr sz="1406" kern="1200">
          <a:solidFill>
            <a:schemeClr val="tx1"/>
          </a:solidFill>
          <a:latin typeface="+mn-lt"/>
          <a:ea typeface="+mn-ea"/>
          <a:cs typeface="+mn-cs"/>
        </a:defRPr>
      </a:lvl9pPr>
    </p:bodyStyle>
    <p:otherStyle>
      <a:defPPr>
        <a:defRPr lang="en-US"/>
      </a:defPPr>
      <a:lvl1pPr marL="0" algn="l" defTabSz="642640" rtl="0" eaLnBrk="1" latinLnBrk="0" hangingPunct="1">
        <a:defRPr sz="1265" kern="1200">
          <a:solidFill>
            <a:schemeClr val="tx1"/>
          </a:solidFill>
          <a:latin typeface="+mn-lt"/>
          <a:ea typeface="+mn-ea"/>
          <a:cs typeface="+mn-cs"/>
        </a:defRPr>
      </a:lvl1pPr>
      <a:lvl2pPr marL="321320" algn="l" defTabSz="642640" rtl="0" eaLnBrk="1" latinLnBrk="0" hangingPunct="1">
        <a:defRPr sz="1265" kern="1200">
          <a:solidFill>
            <a:schemeClr val="tx1"/>
          </a:solidFill>
          <a:latin typeface="+mn-lt"/>
          <a:ea typeface="+mn-ea"/>
          <a:cs typeface="+mn-cs"/>
        </a:defRPr>
      </a:lvl2pPr>
      <a:lvl3pPr marL="642640" algn="l" defTabSz="642640" rtl="0" eaLnBrk="1" latinLnBrk="0" hangingPunct="1">
        <a:defRPr sz="1265" kern="1200">
          <a:solidFill>
            <a:schemeClr val="tx1"/>
          </a:solidFill>
          <a:latin typeface="+mn-lt"/>
          <a:ea typeface="+mn-ea"/>
          <a:cs typeface="+mn-cs"/>
        </a:defRPr>
      </a:lvl3pPr>
      <a:lvl4pPr marL="963960" algn="l" defTabSz="642640" rtl="0" eaLnBrk="1" latinLnBrk="0" hangingPunct="1">
        <a:defRPr sz="1265" kern="1200">
          <a:solidFill>
            <a:schemeClr val="tx1"/>
          </a:solidFill>
          <a:latin typeface="+mn-lt"/>
          <a:ea typeface="+mn-ea"/>
          <a:cs typeface="+mn-cs"/>
        </a:defRPr>
      </a:lvl4pPr>
      <a:lvl5pPr marL="1285281" algn="l" defTabSz="642640" rtl="0" eaLnBrk="1" latinLnBrk="0" hangingPunct="1">
        <a:defRPr sz="1265" kern="1200">
          <a:solidFill>
            <a:schemeClr val="tx1"/>
          </a:solidFill>
          <a:latin typeface="+mn-lt"/>
          <a:ea typeface="+mn-ea"/>
          <a:cs typeface="+mn-cs"/>
        </a:defRPr>
      </a:lvl5pPr>
      <a:lvl6pPr marL="1606601" algn="l" defTabSz="642640" rtl="0" eaLnBrk="1" latinLnBrk="0" hangingPunct="1">
        <a:defRPr sz="1265" kern="1200">
          <a:solidFill>
            <a:schemeClr val="tx1"/>
          </a:solidFill>
          <a:latin typeface="+mn-lt"/>
          <a:ea typeface="+mn-ea"/>
          <a:cs typeface="+mn-cs"/>
        </a:defRPr>
      </a:lvl6pPr>
      <a:lvl7pPr marL="1927921" algn="l" defTabSz="642640" rtl="0" eaLnBrk="1" latinLnBrk="0" hangingPunct="1">
        <a:defRPr sz="1265" kern="1200">
          <a:solidFill>
            <a:schemeClr val="tx1"/>
          </a:solidFill>
          <a:latin typeface="+mn-lt"/>
          <a:ea typeface="+mn-ea"/>
          <a:cs typeface="+mn-cs"/>
        </a:defRPr>
      </a:lvl7pPr>
      <a:lvl8pPr marL="2249241" algn="l" defTabSz="642640" rtl="0" eaLnBrk="1" latinLnBrk="0" hangingPunct="1">
        <a:defRPr sz="1265" kern="1200">
          <a:solidFill>
            <a:schemeClr val="tx1"/>
          </a:solidFill>
          <a:latin typeface="+mn-lt"/>
          <a:ea typeface="+mn-ea"/>
          <a:cs typeface="+mn-cs"/>
        </a:defRPr>
      </a:lvl8pPr>
      <a:lvl9pPr marL="2570561" algn="l" defTabSz="642640" rtl="0" eaLnBrk="1" latinLnBrk="0" hangingPunct="1">
        <a:defRPr sz="126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8.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6.xml"/><Relationship Id="rId1" Type="http://schemas.openxmlformats.org/officeDocument/2006/relationships/video" Target="https://www.youtube.com/embed/aZxGcwHbVrc?list=PLdbdV0gzjUZgaZXRpYqGf-y3Aj9inbZn7" TargetMode="External"/><Relationship Id="rId4" Type="http://schemas.openxmlformats.org/officeDocument/2006/relationships/image" Target="../media/image3.jpeg"/></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8" Type="http://schemas.openxmlformats.org/officeDocument/2006/relationships/image" Target="../media/image21.jp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5.xml"/><Relationship Id="rId1" Type="http://schemas.openxmlformats.org/officeDocument/2006/relationships/slideLayout" Target="../slideLayouts/slideLayout23.xml"/><Relationship Id="rId4" Type="http://schemas.openxmlformats.org/officeDocument/2006/relationships/image" Target="../media/image23.pn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Rectangle 4">
            <a:extLst>
              <a:ext uri="{FF2B5EF4-FFF2-40B4-BE49-F238E27FC236}">
                <a16:creationId xmlns:a16="http://schemas.microsoft.com/office/drawing/2014/main" id="{A2E9B4EC-342B-41A0-8B2D-D8C6492AE94A}"/>
              </a:ext>
            </a:extLst>
          </p:cNvPr>
          <p:cNvSpPr>
            <a:spLocks noGrp="1" noChangeArrowheads="1"/>
          </p:cNvSpPr>
          <p:nvPr>
            <p:ph type="ctrTitle"/>
          </p:nvPr>
        </p:nvSpPr>
        <p:spPr>
          <a:xfrm>
            <a:off x="685800" y="762000"/>
            <a:ext cx="7772400" cy="1828800"/>
          </a:xfrm>
        </p:spPr>
        <p:txBody>
          <a:bodyPr/>
          <a:lstStyle/>
          <a:p>
            <a:pPr eaLnBrk="1" hangingPunct="1">
              <a:defRPr/>
            </a:pPr>
            <a:r>
              <a:rPr lang="en-US" altLang="en-US" sz="4000" dirty="0">
                <a:ea typeface="ＭＳ Ｐゴシック" charset="-128"/>
              </a:rPr>
              <a:t>Social Communication in Adults with Cognitive Impairments</a:t>
            </a:r>
          </a:p>
        </p:txBody>
      </p:sp>
      <p:sp>
        <p:nvSpPr>
          <p:cNvPr id="2053" name="Rectangle 5">
            <a:extLst>
              <a:ext uri="{FF2B5EF4-FFF2-40B4-BE49-F238E27FC236}">
                <a16:creationId xmlns:a16="http://schemas.microsoft.com/office/drawing/2014/main" id="{7B316D32-5639-4490-B65C-B96C33311838}"/>
              </a:ext>
            </a:extLst>
          </p:cNvPr>
          <p:cNvSpPr>
            <a:spLocks noGrp="1" noChangeArrowheads="1"/>
          </p:cNvSpPr>
          <p:nvPr>
            <p:ph type="subTitle" idx="1"/>
          </p:nvPr>
        </p:nvSpPr>
        <p:spPr>
          <a:xfrm>
            <a:off x="5334000" y="3406967"/>
            <a:ext cx="2743200" cy="1720467"/>
          </a:xfrm>
        </p:spPr>
        <p:txBody>
          <a:bodyPr/>
          <a:lstStyle/>
          <a:p>
            <a:pPr eaLnBrk="1" hangingPunct="1">
              <a:buFont typeface="Wingdings" charset="0"/>
              <a:buNone/>
              <a:defRPr/>
            </a:pPr>
            <a:r>
              <a:rPr lang="en-US" dirty="0">
                <a:ea typeface="ＭＳ Ｐゴシック" charset="0"/>
                <a:cs typeface="ＭＳ Ｐゴシック" charset="0"/>
              </a:rPr>
              <a:t> CDS 663</a:t>
            </a:r>
          </a:p>
          <a:p>
            <a:pPr eaLnBrk="1" hangingPunct="1">
              <a:buFont typeface="Wingdings" charset="0"/>
              <a:buNone/>
              <a:defRPr/>
            </a:pPr>
            <a:r>
              <a:rPr lang="en-US" dirty="0">
                <a:ea typeface="ＭＳ Ｐゴシック" charset="0"/>
                <a:cs typeface="ＭＳ Ｐゴシック" charset="0"/>
              </a:rPr>
              <a:t>Winter 2021 </a:t>
            </a:r>
          </a:p>
        </p:txBody>
      </p:sp>
      <p:pic>
        <p:nvPicPr>
          <p:cNvPr id="4" name="Picture 3" descr="A couple of people sitting on a bench looking out a window&#10;&#10;Description automatically generated with low confidence">
            <a:extLst>
              <a:ext uri="{FF2B5EF4-FFF2-40B4-BE49-F238E27FC236}">
                <a16:creationId xmlns:a16="http://schemas.microsoft.com/office/drawing/2014/main" id="{C4CD9CA1-32E3-496D-91FC-838261B74C0D}"/>
              </a:ext>
            </a:extLst>
          </p:cNvPr>
          <p:cNvPicPr>
            <a:picLocks noChangeAspect="1"/>
          </p:cNvPicPr>
          <p:nvPr/>
        </p:nvPicPr>
        <p:blipFill>
          <a:blip r:embed="rId3"/>
          <a:stretch>
            <a:fillRect/>
          </a:stretch>
        </p:blipFill>
        <p:spPr>
          <a:xfrm>
            <a:off x="1295400" y="3066988"/>
            <a:ext cx="3638737" cy="240042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3CFCD-1BA5-418C-9F0D-754FE13BD0C7}"/>
              </a:ext>
            </a:extLst>
          </p:cNvPr>
          <p:cNvSpPr>
            <a:spLocks noGrp="1"/>
          </p:cNvSpPr>
          <p:nvPr>
            <p:ph type="title"/>
          </p:nvPr>
        </p:nvSpPr>
        <p:spPr/>
        <p:txBody>
          <a:bodyPr/>
          <a:lstStyle/>
          <a:p>
            <a:pPr>
              <a:defRPr/>
            </a:pPr>
            <a:r>
              <a:rPr lang="en-US" altLang="en-US">
                <a:ea typeface="ＭＳ Ｐゴシック" charset="-128"/>
              </a:rPr>
              <a:t>Social Communication Requires</a:t>
            </a:r>
          </a:p>
        </p:txBody>
      </p:sp>
      <p:sp>
        <p:nvSpPr>
          <p:cNvPr id="3" name="Content Placeholder 2">
            <a:extLst>
              <a:ext uri="{FF2B5EF4-FFF2-40B4-BE49-F238E27FC236}">
                <a16:creationId xmlns:a16="http://schemas.microsoft.com/office/drawing/2014/main" id="{64CE9FBC-C126-430E-AA1F-1B10ACBEEE3D}"/>
              </a:ext>
            </a:extLst>
          </p:cNvPr>
          <p:cNvSpPr>
            <a:spLocks noGrp="1"/>
          </p:cNvSpPr>
          <p:nvPr>
            <p:ph idx="1"/>
          </p:nvPr>
        </p:nvSpPr>
        <p:spPr/>
        <p:txBody>
          <a:bodyPr/>
          <a:lstStyle/>
          <a:p>
            <a:pPr>
              <a:buFont typeface="Wingdings" charset="2"/>
              <a:buChar char="n"/>
              <a:defRPr/>
            </a:pPr>
            <a:r>
              <a:rPr lang="en-US" altLang="en-US" dirty="0">
                <a:ea typeface="ＭＳ Ｐゴシック" charset="-128"/>
              </a:rPr>
              <a:t>Intact cognitive functioning</a:t>
            </a:r>
          </a:p>
          <a:p>
            <a:pPr>
              <a:buFont typeface="Wingdings" charset="2"/>
              <a:buChar char="n"/>
              <a:defRPr/>
            </a:pPr>
            <a:r>
              <a:rPr lang="en-US" altLang="en-US" dirty="0">
                <a:ea typeface="ＭＳ Ｐゴシック" charset="-128"/>
              </a:rPr>
              <a:t>Intact speech and language</a:t>
            </a:r>
          </a:p>
          <a:p>
            <a:pPr>
              <a:buFont typeface="Wingdings" charset="2"/>
              <a:buChar char="n"/>
              <a:defRPr/>
            </a:pPr>
            <a:r>
              <a:rPr lang="en-US" altLang="en-US" dirty="0">
                <a:ea typeface="ＭＳ Ｐゴシック" charset="-128"/>
              </a:rPr>
              <a:t>Intact psychological functioning</a:t>
            </a:r>
          </a:p>
          <a:p>
            <a:pPr>
              <a:buFont typeface="Wingdings" charset="2"/>
              <a:buChar char="n"/>
              <a:defRPr/>
            </a:pPr>
            <a:r>
              <a:rPr lang="en-US" altLang="en-US" dirty="0">
                <a:ea typeface="ＭＳ Ｐゴシック" charset="-128"/>
              </a:rPr>
              <a:t>Environment that provides appropriate communicative opportunities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Title 1">
            <a:extLst>
              <a:ext uri="{FF2B5EF4-FFF2-40B4-BE49-F238E27FC236}">
                <a16:creationId xmlns:a16="http://schemas.microsoft.com/office/drawing/2014/main" id="{DC0A0637-0D18-464F-8308-56BC31AC415A}"/>
              </a:ext>
            </a:extLst>
          </p:cNvPr>
          <p:cNvSpPr>
            <a:spLocks noGrp="1" noChangeArrowheads="1"/>
          </p:cNvSpPr>
          <p:nvPr>
            <p:ph type="title"/>
          </p:nvPr>
        </p:nvSpPr>
        <p:spPr>
          <a:xfrm>
            <a:off x="569913" y="0"/>
            <a:ext cx="8004175" cy="1371600"/>
          </a:xfrm>
        </p:spPr>
        <p:txBody>
          <a:bodyPr/>
          <a:lstStyle/>
          <a:p>
            <a:pPr>
              <a:defRPr/>
            </a:pPr>
            <a:r>
              <a:rPr lang="en-US" altLang="en-US" sz="3200" dirty="0">
                <a:ea typeface="ＭＳ Ｐゴシック" charset="-128"/>
              </a:rPr>
              <a:t>How may impairments in various cognitive domains affect communication? </a:t>
            </a:r>
          </a:p>
        </p:txBody>
      </p:sp>
      <p:sp>
        <p:nvSpPr>
          <p:cNvPr id="50178" name="Content Placeholder 2">
            <a:extLst>
              <a:ext uri="{FF2B5EF4-FFF2-40B4-BE49-F238E27FC236}">
                <a16:creationId xmlns:a16="http://schemas.microsoft.com/office/drawing/2014/main" id="{E438297B-74EA-4F86-BE81-833FFB66A423}"/>
              </a:ext>
            </a:extLst>
          </p:cNvPr>
          <p:cNvSpPr>
            <a:spLocks noGrp="1" noChangeArrowheads="1"/>
          </p:cNvSpPr>
          <p:nvPr>
            <p:ph idx="1"/>
          </p:nvPr>
        </p:nvSpPr>
        <p:spPr>
          <a:xfrm>
            <a:off x="457200" y="1600200"/>
            <a:ext cx="8229600" cy="4648200"/>
          </a:xfrm>
        </p:spPr>
        <p:txBody>
          <a:bodyPr/>
          <a:lstStyle/>
          <a:p>
            <a:pPr>
              <a:defRPr/>
            </a:pPr>
            <a:r>
              <a:rPr lang="en-US" altLang="en-US" dirty="0">
                <a:solidFill>
                  <a:schemeClr val="tx2"/>
                </a:solidFill>
                <a:ea typeface="ＭＳ Ｐゴシック" charset="-128"/>
              </a:rPr>
              <a:t>Memory</a:t>
            </a:r>
          </a:p>
          <a:p>
            <a:pPr>
              <a:defRPr/>
            </a:pPr>
            <a:r>
              <a:rPr lang="en-US" altLang="en-US" dirty="0">
                <a:solidFill>
                  <a:schemeClr val="tx2"/>
                </a:solidFill>
                <a:ea typeface="ＭＳ Ｐゴシック" charset="-128"/>
              </a:rPr>
              <a:t>Attention</a:t>
            </a:r>
          </a:p>
          <a:p>
            <a:pPr>
              <a:defRPr/>
            </a:pPr>
            <a:r>
              <a:rPr lang="en-US" altLang="en-US" dirty="0">
                <a:solidFill>
                  <a:schemeClr val="tx2"/>
                </a:solidFill>
                <a:ea typeface="ＭＳ Ｐゴシック" charset="-128"/>
              </a:rPr>
              <a:t>Executive function</a:t>
            </a:r>
          </a:p>
          <a:p>
            <a:pPr lvl="1">
              <a:defRPr/>
            </a:pPr>
            <a:r>
              <a:rPr lang="en-US" altLang="en-US" dirty="0">
                <a:solidFill>
                  <a:schemeClr val="tx2"/>
                </a:solidFill>
                <a:ea typeface="ＭＳ Ｐゴシック" charset="-128"/>
              </a:rPr>
              <a:t>Initiation</a:t>
            </a:r>
          </a:p>
          <a:p>
            <a:pPr lvl="1">
              <a:defRPr/>
            </a:pPr>
            <a:r>
              <a:rPr lang="en-US" altLang="en-US" dirty="0">
                <a:solidFill>
                  <a:schemeClr val="tx2"/>
                </a:solidFill>
                <a:ea typeface="ＭＳ Ｐゴシック" charset="-128"/>
              </a:rPr>
              <a:t>Thought organization</a:t>
            </a:r>
          </a:p>
          <a:p>
            <a:pPr lvl="1">
              <a:defRPr/>
            </a:pPr>
            <a:r>
              <a:rPr lang="en-US" altLang="en-US" dirty="0">
                <a:solidFill>
                  <a:schemeClr val="tx2"/>
                </a:solidFill>
                <a:ea typeface="ＭＳ Ｐゴシック" charset="-128"/>
              </a:rPr>
              <a:t>Self-regulation</a:t>
            </a:r>
          </a:p>
          <a:p>
            <a:pPr lvl="1">
              <a:defRPr/>
            </a:pPr>
            <a:r>
              <a:rPr lang="en-US" altLang="en-US" dirty="0">
                <a:solidFill>
                  <a:schemeClr val="tx2"/>
                </a:solidFill>
                <a:ea typeface="ＭＳ Ｐゴシック" charset="-128"/>
              </a:rPr>
              <a:t>Impulsivity</a:t>
            </a:r>
          </a:p>
          <a:p>
            <a:pPr lvl="1">
              <a:defRPr/>
            </a:pPr>
            <a:r>
              <a:rPr lang="en-US" altLang="en-US" dirty="0">
                <a:solidFill>
                  <a:schemeClr val="tx2"/>
                </a:solidFill>
                <a:ea typeface="ＭＳ Ｐゴシック" charset="-128"/>
              </a:rPr>
              <a:t>Self-awareness</a:t>
            </a:r>
          </a:p>
          <a:p>
            <a:pPr>
              <a:defRPr/>
            </a:pPr>
            <a:endParaRPr lang="en-US" altLang="en-US" dirty="0">
              <a:solidFill>
                <a:schemeClr val="tx2"/>
              </a:solidFill>
              <a:ea typeface="ＭＳ Ｐゴシック" charset="-128"/>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5833F708-0B54-447A-81E3-B9F2C987F8D9}"/>
              </a:ext>
            </a:extLst>
          </p:cNvPr>
          <p:cNvSpPr>
            <a:spLocks noGrp="1" noChangeArrowheads="1"/>
          </p:cNvSpPr>
          <p:nvPr>
            <p:ph type="title"/>
          </p:nvPr>
        </p:nvSpPr>
        <p:spPr/>
        <p:txBody>
          <a:bodyPr/>
          <a:lstStyle/>
          <a:p>
            <a:pPr eaLnBrk="1" hangingPunct="1">
              <a:defRPr/>
            </a:pPr>
            <a:r>
              <a:rPr lang="en-US" altLang="en-US" sz="4000">
                <a:ea typeface="ＭＳ Ｐゴシック" charset="-128"/>
              </a:rPr>
              <a:t>Cognitive prerequisites for competent social communication</a:t>
            </a:r>
          </a:p>
        </p:txBody>
      </p:sp>
      <p:sp>
        <p:nvSpPr>
          <p:cNvPr id="7171" name="Rectangle 3">
            <a:extLst>
              <a:ext uri="{FF2B5EF4-FFF2-40B4-BE49-F238E27FC236}">
                <a16:creationId xmlns:a16="http://schemas.microsoft.com/office/drawing/2014/main" id="{47D447C7-EE56-4367-AD29-5F6AF5933FC0}"/>
              </a:ext>
            </a:extLst>
          </p:cNvPr>
          <p:cNvSpPr>
            <a:spLocks noGrp="1" noChangeArrowheads="1"/>
          </p:cNvSpPr>
          <p:nvPr>
            <p:ph type="body" idx="1"/>
          </p:nvPr>
        </p:nvSpPr>
        <p:spPr/>
        <p:txBody>
          <a:bodyPr/>
          <a:lstStyle/>
          <a:p>
            <a:pPr eaLnBrk="1" hangingPunct="1">
              <a:buFont typeface="Wingdings" charset="2"/>
              <a:buChar char="n"/>
              <a:defRPr/>
            </a:pPr>
            <a:r>
              <a:rPr lang="en-US" altLang="en-US" dirty="0">
                <a:ea typeface="ＭＳ Ｐゴシック" charset="-128"/>
              </a:rPr>
              <a:t>Attention (Contingency)</a:t>
            </a:r>
          </a:p>
          <a:p>
            <a:pPr eaLnBrk="1" hangingPunct="1">
              <a:buFont typeface="Wingdings" charset="2"/>
              <a:buChar char="n"/>
              <a:defRPr/>
            </a:pPr>
            <a:r>
              <a:rPr lang="en-US" altLang="en-US" dirty="0">
                <a:ea typeface="ＭＳ Ｐゴシック" charset="-128"/>
              </a:rPr>
              <a:t>Memory (e.g., topic maintenance)</a:t>
            </a:r>
          </a:p>
          <a:p>
            <a:pPr eaLnBrk="1" hangingPunct="1">
              <a:buFont typeface="Wingdings" charset="2"/>
              <a:buChar char="n"/>
              <a:defRPr/>
            </a:pPr>
            <a:r>
              <a:rPr lang="en-US" altLang="en-US" dirty="0">
                <a:ea typeface="ＭＳ Ｐゴシック" charset="-128"/>
              </a:rPr>
              <a:t>Executive functions (Verbal organization)</a:t>
            </a:r>
          </a:p>
          <a:p>
            <a:pPr eaLnBrk="1" hangingPunct="1">
              <a:buFont typeface="Wingdings" charset="2"/>
              <a:buChar char="n"/>
              <a:defRPr/>
            </a:pPr>
            <a:r>
              <a:rPr lang="en-US" altLang="en-US" dirty="0">
                <a:ea typeface="ＭＳ Ｐゴシック" charset="-128"/>
              </a:rPr>
              <a:t>Social cognition </a:t>
            </a:r>
          </a:p>
          <a:p>
            <a:pPr eaLnBrk="1" hangingPunct="1">
              <a:buFont typeface="Wingdings" charset="2"/>
              <a:buChar char="n"/>
              <a:defRPr/>
            </a:pPr>
            <a:r>
              <a:rPr lang="en-US" altLang="en-US" dirty="0">
                <a:ea typeface="ＭＳ Ｐゴシック" charset="-128"/>
              </a:rPr>
              <a:t>Awareness (Effect of your behavior on others—appropriateness)</a:t>
            </a:r>
          </a:p>
          <a:p>
            <a:pPr eaLnBrk="1" hangingPunct="1">
              <a:buFont typeface="Wingdings" charset="2"/>
              <a:buChar char="n"/>
              <a:defRPr/>
            </a:pPr>
            <a:endParaRPr lang="en-US" altLang="en-US" dirty="0">
              <a:ea typeface="ＭＳ Ｐゴシック" charset="-128"/>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6ED8C-6C87-4577-ACF5-3152C9E8F093}"/>
              </a:ext>
            </a:extLst>
          </p:cNvPr>
          <p:cNvSpPr>
            <a:spLocks noGrp="1"/>
          </p:cNvSpPr>
          <p:nvPr>
            <p:ph type="title"/>
          </p:nvPr>
        </p:nvSpPr>
        <p:spPr/>
        <p:txBody>
          <a:bodyPr/>
          <a:lstStyle/>
          <a:p>
            <a:pPr>
              <a:defRPr/>
            </a:pPr>
            <a:r>
              <a:rPr lang="en-US" altLang="en-US">
                <a:ea typeface="ＭＳ Ｐゴシック" charset="-128"/>
              </a:rPr>
              <a:t>Social Cognition</a:t>
            </a:r>
          </a:p>
        </p:txBody>
      </p:sp>
      <p:sp>
        <p:nvSpPr>
          <p:cNvPr id="3" name="Content Placeholder 2">
            <a:extLst>
              <a:ext uri="{FF2B5EF4-FFF2-40B4-BE49-F238E27FC236}">
                <a16:creationId xmlns:a16="http://schemas.microsoft.com/office/drawing/2014/main" id="{C4BED194-3D71-4A05-A079-5097B76C2A61}"/>
              </a:ext>
            </a:extLst>
          </p:cNvPr>
          <p:cNvSpPr>
            <a:spLocks noGrp="1"/>
          </p:cNvSpPr>
          <p:nvPr>
            <p:ph idx="1"/>
          </p:nvPr>
        </p:nvSpPr>
        <p:spPr/>
        <p:txBody>
          <a:bodyPr/>
          <a:lstStyle/>
          <a:p>
            <a:pPr marL="0" indent="0">
              <a:buFont typeface="Wingdings" charset="2"/>
              <a:buNone/>
              <a:defRPr/>
            </a:pPr>
            <a:r>
              <a:rPr lang="en-US" altLang="en-US">
                <a:ea typeface="ＭＳ Ｐゴシック" charset="-128"/>
              </a:rPr>
              <a:t>Cognitive processes we use to encode and decode the social world</a:t>
            </a:r>
          </a:p>
          <a:p>
            <a:pPr marL="0" indent="0">
              <a:buFont typeface="Wingdings" charset="2"/>
              <a:buChar char="n"/>
              <a:defRPr/>
            </a:pPr>
            <a:r>
              <a:rPr lang="en-US" altLang="en-US">
                <a:ea typeface="ＭＳ Ｐゴシック" charset="-128"/>
              </a:rPr>
              <a:t>Processes we use to understand others</a:t>
            </a:r>
          </a:p>
          <a:p>
            <a:pPr lvl="1">
              <a:buFont typeface="Wingdings" charset="2"/>
              <a:buChar char="n"/>
              <a:defRPr/>
            </a:pPr>
            <a:r>
              <a:rPr lang="en-US" altLang="en-US">
                <a:ea typeface="ＭＳ Ｐゴシック" charset="-128"/>
              </a:rPr>
              <a:t>Theory of mind</a:t>
            </a:r>
          </a:p>
          <a:p>
            <a:pPr lvl="1">
              <a:buFont typeface="Wingdings" charset="2"/>
              <a:buChar char="n"/>
              <a:defRPr/>
            </a:pPr>
            <a:r>
              <a:rPr lang="en-US" altLang="en-US">
                <a:ea typeface="ＭＳ Ｐゴシック" charset="-128"/>
              </a:rPr>
              <a:t>Emotional recognition</a:t>
            </a:r>
          </a:p>
          <a:p>
            <a:pPr marL="0" indent="0">
              <a:buFont typeface="Wingdings" charset="2"/>
              <a:buChar char="n"/>
              <a:defRPr/>
            </a:pPr>
            <a:r>
              <a:rPr lang="en-US" altLang="en-US">
                <a:ea typeface="ＭＳ Ｐゴシック" charset="-128"/>
              </a:rPr>
              <a:t>Processes we use to understand ourselves</a:t>
            </a:r>
          </a:p>
          <a:p>
            <a:pPr marL="0" indent="0">
              <a:buFont typeface="Wingdings" charset="2"/>
              <a:buChar char="n"/>
              <a:defRPr/>
            </a:pPr>
            <a:r>
              <a:rPr lang="en-US" altLang="en-US">
                <a:ea typeface="ＭＳ Ｐゴシック" charset="-128"/>
              </a:rPr>
              <a:t>Social knowledge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AF7F7-DFFA-4A8C-A782-6C0ABEDC6D54}"/>
              </a:ext>
            </a:extLst>
          </p:cNvPr>
          <p:cNvSpPr>
            <a:spLocks noGrp="1"/>
          </p:cNvSpPr>
          <p:nvPr>
            <p:ph type="title"/>
          </p:nvPr>
        </p:nvSpPr>
        <p:spPr/>
        <p:txBody>
          <a:bodyPr/>
          <a:lstStyle/>
          <a:p>
            <a:pPr>
              <a:defRPr/>
            </a:pPr>
            <a:r>
              <a:rPr lang="en-US" altLang="en-US">
                <a:ea typeface="ＭＳ Ｐゴシック" charset="-128"/>
              </a:rPr>
              <a:t>TBI &amp; Social Cognition</a:t>
            </a:r>
          </a:p>
        </p:txBody>
      </p:sp>
      <p:sp>
        <p:nvSpPr>
          <p:cNvPr id="3" name="Content Placeholder 2">
            <a:extLst>
              <a:ext uri="{FF2B5EF4-FFF2-40B4-BE49-F238E27FC236}">
                <a16:creationId xmlns:a16="http://schemas.microsoft.com/office/drawing/2014/main" id="{12B6750E-90C2-4F99-BFE0-A124AE282503}"/>
              </a:ext>
            </a:extLst>
          </p:cNvPr>
          <p:cNvSpPr>
            <a:spLocks noGrp="1"/>
          </p:cNvSpPr>
          <p:nvPr>
            <p:ph idx="1"/>
          </p:nvPr>
        </p:nvSpPr>
        <p:spPr/>
        <p:txBody>
          <a:bodyPr/>
          <a:lstStyle/>
          <a:p>
            <a:pPr>
              <a:buFont typeface="Wingdings" charset="0"/>
              <a:buChar char="n"/>
              <a:defRPr/>
            </a:pPr>
            <a:r>
              <a:rPr lang="en-US">
                <a:ea typeface="ＭＳ Ｐゴシック" charset="0"/>
                <a:cs typeface="ＭＳ Ｐゴシック" charset="0"/>
              </a:rPr>
              <a:t>About 1/3 of people with brain injury have issues with social cognition</a:t>
            </a:r>
          </a:p>
          <a:p>
            <a:pPr>
              <a:buFont typeface="Wingdings" charset="0"/>
              <a:buChar char="n"/>
              <a:defRPr/>
            </a:pPr>
            <a:r>
              <a:rPr lang="en-US">
                <a:ea typeface="ＭＳ Ｐゴシック" charset="0"/>
                <a:cs typeface="ＭＳ Ｐゴシック" charset="0"/>
              </a:rPr>
              <a:t>Difficulty with perception (labeling facial expressions, matching facial expressions, subjective report of changes in emotional experience)</a:t>
            </a:r>
          </a:p>
          <a:p>
            <a:pPr>
              <a:buFont typeface="Wingdings" charset="0"/>
              <a:buChar char="n"/>
              <a:defRPr/>
            </a:pPr>
            <a:r>
              <a:rPr lang="en-US">
                <a:ea typeface="ＭＳ Ｐゴシック" charset="0"/>
                <a:cs typeface="ＭＳ Ｐゴシック" charset="0"/>
              </a:rPr>
              <a:t>Difficulty w/arousal &amp; mimicry that may suggest problems with empathy</a:t>
            </a:r>
          </a:p>
          <a:p>
            <a:pPr>
              <a:buFont typeface="Wingdings" charset="0"/>
              <a:buChar char="n"/>
              <a:defRPr/>
            </a:pPr>
            <a:endParaRPr lang="en-US">
              <a:ea typeface="ＭＳ Ｐゴシック" charset="0"/>
              <a:cs typeface="ＭＳ Ｐゴシック"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55E75-B398-44D1-989E-3C89B4439839}"/>
              </a:ext>
            </a:extLst>
          </p:cNvPr>
          <p:cNvSpPr>
            <a:spLocks noGrp="1"/>
          </p:cNvSpPr>
          <p:nvPr>
            <p:ph type="title"/>
          </p:nvPr>
        </p:nvSpPr>
        <p:spPr/>
        <p:txBody>
          <a:bodyPr/>
          <a:lstStyle/>
          <a:p>
            <a:pPr>
              <a:defRPr/>
            </a:pPr>
            <a:r>
              <a:rPr lang="en-US" altLang="en-US">
                <a:ea typeface="ＭＳ Ｐゴシック" charset="-128"/>
              </a:rPr>
              <a:t>Theory of Mind</a:t>
            </a:r>
          </a:p>
        </p:txBody>
      </p:sp>
      <p:sp>
        <p:nvSpPr>
          <p:cNvPr id="3" name="Content Placeholder 2">
            <a:extLst>
              <a:ext uri="{FF2B5EF4-FFF2-40B4-BE49-F238E27FC236}">
                <a16:creationId xmlns:a16="http://schemas.microsoft.com/office/drawing/2014/main" id="{728AD1AE-1A54-4052-B2B1-B088952B46D1}"/>
              </a:ext>
            </a:extLst>
          </p:cNvPr>
          <p:cNvSpPr>
            <a:spLocks noGrp="1"/>
          </p:cNvSpPr>
          <p:nvPr>
            <p:ph idx="1"/>
          </p:nvPr>
        </p:nvSpPr>
        <p:spPr/>
        <p:txBody>
          <a:bodyPr/>
          <a:lstStyle/>
          <a:p>
            <a:pPr>
              <a:buFont typeface="Wingdings" charset="2"/>
              <a:buChar char="n"/>
              <a:defRPr/>
            </a:pPr>
            <a:r>
              <a:rPr lang="en-US" altLang="en-US" dirty="0">
                <a:ea typeface="ＭＳ Ｐゴシック" charset="-128"/>
              </a:rPr>
              <a:t>Ability to reason about the knowledge, beliefs, desires and intentions of others</a:t>
            </a:r>
          </a:p>
          <a:p>
            <a:pPr>
              <a:buFont typeface="Wingdings" charset="2"/>
              <a:buChar char="n"/>
              <a:defRPr/>
            </a:pPr>
            <a:r>
              <a:rPr lang="en-US" altLang="en-US" dirty="0">
                <a:ea typeface="ＭＳ Ｐゴシック" charset="-128"/>
              </a:rPr>
              <a:t>Ability to understand the motivations behind behavior</a:t>
            </a:r>
          </a:p>
          <a:p>
            <a:pPr>
              <a:buFont typeface="Wingdings" charset="2"/>
              <a:buChar char="n"/>
              <a:defRPr/>
            </a:pPr>
            <a:r>
              <a:rPr lang="en-US" altLang="en-US" dirty="0">
                <a:ea typeface="ＭＳ Ｐゴシック" charset="-128"/>
              </a:rPr>
              <a:t>Essential for interpersonal function such as social problem solving and negotiation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A02D5-35DB-4E64-9F96-8E238A85DBA3}"/>
              </a:ext>
            </a:extLst>
          </p:cNvPr>
          <p:cNvSpPr>
            <a:spLocks noGrp="1"/>
          </p:cNvSpPr>
          <p:nvPr>
            <p:ph type="title"/>
          </p:nvPr>
        </p:nvSpPr>
        <p:spPr/>
        <p:txBody>
          <a:bodyPr/>
          <a:lstStyle/>
          <a:p>
            <a:pPr>
              <a:defRPr/>
            </a:pPr>
            <a:r>
              <a:rPr lang="en-US" altLang="en-US">
                <a:ea typeface="ＭＳ Ｐゴシック" charset="-128"/>
              </a:rPr>
              <a:t>Examples</a:t>
            </a:r>
          </a:p>
        </p:txBody>
      </p:sp>
      <p:sp>
        <p:nvSpPr>
          <p:cNvPr id="3" name="Content Placeholder 2">
            <a:extLst>
              <a:ext uri="{FF2B5EF4-FFF2-40B4-BE49-F238E27FC236}">
                <a16:creationId xmlns:a16="http://schemas.microsoft.com/office/drawing/2014/main" id="{C075EFC8-61E9-4FE3-96A8-DC939060A37F}"/>
              </a:ext>
            </a:extLst>
          </p:cNvPr>
          <p:cNvSpPr>
            <a:spLocks noGrp="1"/>
          </p:cNvSpPr>
          <p:nvPr>
            <p:ph idx="1"/>
          </p:nvPr>
        </p:nvSpPr>
        <p:spPr>
          <a:xfrm>
            <a:off x="457200" y="1524000"/>
            <a:ext cx="8229600" cy="5257800"/>
          </a:xfrm>
        </p:spPr>
        <p:txBody>
          <a:bodyPr/>
          <a:lstStyle/>
          <a:p>
            <a:pPr>
              <a:buFont typeface="Wingdings" charset="2"/>
              <a:buChar char="n"/>
              <a:defRPr/>
            </a:pPr>
            <a:r>
              <a:rPr lang="ja-JP" altLang="en-US" sz="2600">
                <a:ea typeface="ＭＳ Ｐゴシック" charset="-128"/>
              </a:rPr>
              <a:t>“</a:t>
            </a:r>
            <a:r>
              <a:rPr lang="en-US" altLang="ja-JP" sz="2600">
                <a:ea typeface="ＭＳ Ｐゴシック" charset="-128"/>
              </a:rPr>
              <a:t>No of course you don</a:t>
            </a:r>
            <a:r>
              <a:rPr lang="ja-JP" altLang="en-US" sz="2600">
                <a:ea typeface="ＭＳ Ｐゴシック" charset="-128"/>
              </a:rPr>
              <a:t>’</a:t>
            </a:r>
            <a:r>
              <a:rPr lang="en-US" altLang="ja-JP" sz="2600">
                <a:ea typeface="ＭＳ Ｐゴシック" charset="-128"/>
              </a:rPr>
              <a:t>t look fat</a:t>
            </a:r>
            <a:r>
              <a:rPr lang="ja-JP" altLang="en-US" sz="2600">
                <a:ea typeface="ＭＳ Ｐゴシック" charset="-128"/>
              </a:rPr>
              <a:t>”</a:t>
            </a:r>
            <a:endParaRPr lang="en-US" altLang="ja-JP" sz="2600">
              <a:ea typeface="ＭＳ Ｐゴシック" charset="-128"/>
            </a:endParaRPr>
          </a:p>
          <a:p>
            <a:pPr lvl="1">
              <a:buFont typeface="Wingdings" charset="2"/>
              <a:buChar char="n"/>
              <a:defRPr/>
            </a:pPr>
            <a:r>
              <a:rPr lang="en-US" altLang="en-US" sz="2200">
                <a:ea typeface="ＭＳ Ｐゴシック" charset="-128"/>
              </a:rPr>
              <a:t>Speaker Feeling</a:t>
            </a:r>
          </a:p>
          <a:p>
            <a:pPr lvl="2">
              <a:buFont typeface="Wingdings" charset="2"/>
              <a:buChar char="n"/>
              <a:defRPr/>
            </a:pPr>
            <a:r>
              <a:rPr lang="en-US" altLang="en-US" sz="1800">
                <a:ea typeface="ＭＳ Ｐゴシック" charset="-128"/>
              </a:rPr>
              <a:t>Lie: Speaker is sympathizing with the subject</a:t>
            </a:r>
          </a:p>
          <a:p>
            <a:pPr lvl="2">
              <a:buFont typeface="Wingdings" charset="2"/>
              <a:buChar char="n"/>
              <a:defRPr/>
            </a:pPr>
            <a:r>
              <a:rPr lang="en-US" altLang="en-US" sz="1800">
                <a:ea typeface="ＭＳ Ｐゴシック" charset="-128"/>
              </a:rPr>
              <a:t>Sarcasm: Speaker is ridiculing the subject</a:t>
            </a:r>
          </a:p>
          <a:p>
            <a:pPr lvl="1">
              <a:buFont typeface="Wingdings" charset="2"/>
              <a:buChar char="n"/>
              <a:defRPr/>
            </a:pPr>
            <a:r>
              <a:rPr lang="en-US" altLang="en-US" sz="2200">
                <a:ea typeface="ＭＳ Ｐゴシック" charset="-128"/>
              </a:rPr>
              <a:t>Speaker Belief</a:t>
            </a:r>
          </a:p>
          <a:p>
            <a:pPr lvl="2">
              <a:buFont typeface="Wingdings" charset="2"/>
              <a:buChar char="n"/>
              <a:defRPr/>
            </a:pPr>
            <a:r>
              <a:rPr lang="en-US" altLang="en-US" sz="1800">
                <a:ea typeface="ＭＳ Ｐゴシック" charset="-128"/>
              </a:rPr>
              <a:t>Lie: Speaker knows truth; listener does not</a:t>
            </a:r>
          </a:p>
          <a:p>
            <a:pPr lvl="2">
              <a:buFont typeface="Wingdings" charset="2"/>
              <a:buChar char="n"/>
              <a:defRPr/>
            </a:pPr>
            <a:r>
              <a:rPr lang="en-US" altLang="en-US" sz="1800">
                <a:ea typeface="ＭＳ Ｐゴシック" charset="-128"/>
              </a:rPr>
              <a:t>Sarcasm: Speaker knows truth and so does listener</a:t>
            </a:r>
          </a:p>
          <a:p>
            <a:pPr>
              <a:buFont typeface="Wingdings" charset="2"/>
              <a:buChar char="n"/>
              <a:defRPr/>
            </a:pPr>
            <a:r>
              <a:rPr lang="ja-JP" altLang="en-US" sz="2600">
                <a:ea typeface="ＭＳ Ｐゴシック" charset="-128"/>
              </a:rPr>
              <a:t>“</a:t>
            </a:r>
            <a:r>
              <a:rPr lang="en-US" altLang="ja-JP" sz="2600">
                <a:ea typeface="ＭＳ Ｐゴシック" charset="-128"/>
              </a:rPr>
              <a:t>Yes, Johnnie has finished his dinner</a:t>
            </a:r>
            <a:r>
              <a:rPr lang="ja-JP" altLang="en-US" sz="2600">
                <a:ea typeface="ＭＳ Ｐゴシック" charset="-128"/>
              </a:rPr>
              <a:t>”</a:t>
            </a:r>
            <a:endParaRPr lang="en-US" altLang="ja-JP" sz="2600">
              <a:ea typeface="ＭＳ Ｐゴシック" charset="-128"/>
            </a:endParaRPr>
          </a:p>
          <a:p>
            <a:pPr lvl="1">
              <a:buFont typeface="Wingdings" charset="2"/>
              <a:buChar char="n"/>
              <a:defRPr/>
            </a:pPr>
            <a:r>
              <a:rPr lang="en-US" altLang="en-US" sz="2200">
                <a:ea typeface="ＭＳ Ｐゴシック" charset="-128"/>
              </a:rPr>
              <a:t>Speaker Feeling</a:t>
            </a:r>
          </a:p>
          <a:p>
            <a:pPr lvl="2">
              <a:buFont typeface="Wingdings" charset="2"/>
              <a:buChar char="n"/>
              <a:defRPr/>
            </a:pPr>
            <a:r>
              <a:rPr lang="en-US" altLang="en-US" sz="1800">
                <a:ea typeface="ＭＳ Ｐゴシック" charset="-128"/>
              </a:rPr>
              <a:t>Lie: Speaker is happy with the subject</a:t>
            </a:r>
          </a:p>
          <a:p>
            <a:pPr lvl="2">
              <a:buFont typeface="Wingdings" charset="2"/>
              <a:buChar char="n"/>
              <a:defRPr/>
            </a:pPr>
            <a:r>
              <a:rPr lang="en-US" altLang="en-US" sz="1800">
                <a:ea typeface="ＭＳ Ｐゴシック" charset="-128"/>
              </a:rPr>
              <a:t>Sarcasm: Speaker is ridiculing the subject</a:t>
            </a:r>
          </a:p>
          <a:p>
            <a:pPr lvl="1">
              <a:buFont typeface="Wingdings" charset="2"/>
              <a:buChar char="n"/>
              <a:defRPr/>
            </a:pPr>
            <a:r>
              <a:rPr lang="en-US" altLang="en-US" sz="2200">
                <a:ea typeface="ＭＳ Ｐゴシック" charset="-128"/>
              </a:rPr>
              <a:t>Speaker Belief</a:t>
            </a:r>
          </a:p>
          <a:p>
            <a:pPr lvl="2">
              <a:buFont typeface="Wingdings" charset="2"/>
              <a:buChar char="n"/>
              <a:defRPr/>
            </a:pPr>
            <a:r>
              <a:rPr lang="en-US" altLang="en-US" sz="1800">
                <a:ea typeface="ＭＳ Ｐゴシック" charset="-128"/>
              </a:rPr>
              <a:t>Lie: Speaker knows truth; listener does not</a:t>
            </a:r>
          </a:p>
          <a:p>
            <a:pPr lvl="2">
              <a:buFont typeface="Wingdings" charset="2"/>
              <a:buChar char="n"/>
              <a:defRPr/>
            </a:pPr>
            <a:r>
              <a:rPr lang="en-US" altLang="en-US" sz="1800">
                <a:ea typeface="ＭＳ Ｐゴシック" charset="-128"/>
              </a:rPr>
              <a:t>Sarcasm: Speaker knows truth and so does listener</a:t>
            </a:r>
          </a:p>
          <a:p>
            <a:pPr>
              <a:buFont typeface="Wingdings" charset="2"/>
              <a:buChar char="n"/>
              <a:defRPr/>
            </a:pPr>
            <a:endParaRPr lang="en-US" altLang="en-US" sz="2600">
              <a:ea typeface="ＭＳ Ｐゴシック" charset="-128"/>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DC4EA-B89C-418B-B98E-08B517F708AA}"/>
              </a:ext>
            </a:extLst>
          </p:cNvPr>
          <p:cNvSpPr>
            <a:spLocks noGrp="1"/>
          </p:cNvSpPr>
          <p:nvPr>
            <p:ph type="title"/>
          </p:nvPr>
        </p:nvSpPr>
        <p:spPr/>
        <p:txBody>
          <a:bodyPr/>
          <a:lstStyle/>
          <a:p>
            <a:pPr>
              <a:defRPr/>
            </a:pPr>
            <a:r>
              <a:rPr lang="en-US" dirty="0">
                <a:ea typeface="ＭＳ Ｐゴシック" charset="-128"/>
              </a:rPr>
              <a:t>Levels of TOM</a:t>
            </a:r>
          </a:p>
        </p:txBody>
      </p:sp>
      <p:sp>
        <p:nvSpPr>
          <p:cNvPr id="3" name="Content Placeholder 2">
            <a:extLst>
              <a:ext uri="{FF2B5EF4-FFF2-40B4-BE49-F238E27FC236}">
                <a16:creationId xmlns:a16="http://schemas.microsoft.com/office/drawing/2014/main" id="{D00F9706-FA37-4041-9BD7-28FBC9799E8B}"/>
              </a:ext>
            </a:extLst>
          </p:cNvPr>
          <p:cNvSpPr>
            <a:spLocks noGrp="1"/>
          </p:cNvSpPr>
          <p:nvPr>
            <p:ph idx="1"/>
          </p:nvPr>
        </p:nvSpPr>
        <p:spPr/>
        <p:txBody>
          <a:bodyPr/>
          <a:lstStyle/>
          <a:p>
            <a:pPr>
              <a:buFont typeface="Wingdings" charset="2"/>
              <a:buChar char="n"/>
              <a:defRPr/>
            </a:pPr>
            <a:r>
              <a:rPr lang="en-US" dirty="0">
                <a:ea typeface="ＭＳ Ｐゴシック" charset="-128"/>
              </a:rPr>
              <a:t>Zero Order</a:t>
            </a:r>
          </a:p>
          <a:p>
            <a:pPr lvl="1">
              <a:buFont typeface="Wingdings" charset="2"/>
              <a:buChar char="n"/>
              <a:defRPr/>
            </a:pPr>
            <a:r>
              <a:rPr lang="en-US" dirty="0">
                <a:ea typeface="ＭＳ Ｐゴシック" charset="-128"/>
              </a:rPr>
              <a:t>Just requires knowing straight fact</a:t>
            </a:r>
          </a:p>
          <a:p>
            <a:pPr>
              <a:buFont typeface="Wingdings" charset="2"/>
              <a:buChar char="n"/>
              <a:defRPr/>
            </a:pPr>
            <a:r>
              <a:rPr lang="en-US" dirty="0">
                <a:ea typeface="ＭＳ Ｐゴシック" charset="-128"/>
              </a:rPr>
              <a:t>First Order TOM</a:t>
            </a:r>
          </a:p>
          <a:p>
            <a:pPr lvl="1">
              <a:buFont typeface="Wingdings" charset="2"/>
              <a:buChar char="n"/>
              <a:defRPr/>
            </a:pPr>
            <a:r>
              <a:rPr lang="en-US" dirty="0">
                <a:ea typeface="ＭＳ Ｐゴシック" charset="-128"/>
              </a:rPr>
              <a:t>Requires person to think about another’s thoughts about an external event</a:t>
            </a:r>
          </a:p>
          <a:p>
            <a:pPr>
              <a:buFont typeface="Wingdings" charset="2"/>
              <a:buChar char="n"/>
              <a:defRPr/>
            </a:pPr>
            <a:r>
              <a:rPr lang="en-US" dirty="0">
                <a:ea typeface="ＭＳ Ｐゴシック" charset="-128"/>
              </a:rPr>
              <a:t>Second Order TOM</a:t>
            </a:r>
          </a:p>
          <a:p>
            <a:pPr lvl="1">
              <a:buFont typeface="Wingdings" charset="2"/>
              <a:buChar char="n"/>
              <a:defRPr/>
            </a:pPr>
            <a:r>
              <a:rPr lang="en-US" dirty="0">
                <a:ea typeface="ＭＳ Ｐゴシック" charset="-128"/>
              </a:rPr>
              <a:t>Requires thinking about a second individual's thoughts about a third individual’s thoughts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Picture 2">
            <a:extLst>
              <a:ext uri="{FF2B5EF4-FFF2-40B4-BE49-F238E27FC236}">
                <a16:creationId xmlns:a16="http://schemas.microsoft.com/office/drawing/2014/main" id="{782AA9E1-8A63-4A8D-95CC-1A99D28B3E3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209800" y="0"/>
            <a:ext cx="4495800" cy="6434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3" name="TextBox 3">
            <a:extLst>
              <a:ext uri="{FF2B5EF4-FFF2-40B4-BE49-F238E27FC236}">
                <a16:creationId xmlns:a16="http://schemas.microsoft.com/office/drawing/2014/main" id="{D0075A33-5A1D-4E7A-BAFA-E502EBC7BE60}"/>
              </a:ext>
            </a:extLst>
          </p:cNvPr>
          <p:cNvSpPr txBox="1">
            <a:spLocks noChangeArrowheads="1"/>
          </p:cNvSpPr>
          <p:nvPr/>
        </p:nvSpPr>
        <p:spPr bwMode="auto">
          <a:xfrm>
            <a:off x="152400" y="2133600"/>
            <a:ext cx="1952625" cy="157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SzPct val="65000"/>
              <a:buFont typeface="Wingdings" panose="05000000000000000000" pitchFamily="2" charset="2"/>
              <a:buChar char="n"/>
              <a:defRPr sz="32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folHlink"/>
              </a:buClr>
              <a:buSzPct val="65000"/>
              <a:buFont typeface="Wingdings" panose="05000000000000000000" pitchFamily="2" charset="2"/>
              <a:buChar char="n"/>
              <a:defRPr sz="28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hlink"/>
              </a:buClr>
              <a:buSzPct val="65000"/>
              <a:buFont typeface="Wingdings" panose="05000000000000000000" pitchFamily="2" charset="2"/>
              <a:buChar char="n"/>
              <a:defRPr sz="2400">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fo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9pPr>
          </a:lstStyle>
          <a:p>
            <a:pPr>
              <a:spcBef>
                <a:spcPct val="0"/>
              </a:spcBef>
              <a:buClrTx/>
              <a:buSzTx/>
              <a:buFontTx/>
              <a:buNone/>
            </a:pPr>
            <a:r>
              <a:rPr lang="en-US" altLang="en-US" sz="2400" b="1">
                <a:solidFill>
                  <a:srgbClr val="FFFF00"/>
                </a:solidFill>
              </a:rPr>
              <a:t>First order</a:t>
            </a:r>
          </a:p>
          <a:p>
            <a:pPr>
              <a:spcBef>
                <a:spcPct val="0"/>
              </a:spcBef>
              <a:buClrTx/>
              <a:buSzTx/>
              <a:buFontTx/>
              <a:buNone/>
            </a:pPr>
            <a:r>
              <a:rPr lang="en-US" altLang="en-US" sz="2400" b="1">
                <a:solidFill>
                  <a:srgbClr val="FFFF00"/>
                </a:solidFill>
              </a:rPr>
              <a:t>False Belief</a:t>
            </a:r>
          </a:p>
          <a:p>
            <a:pPr>
              <a:spcBef>
                <a:spcPct val="0"/>
              </a:spcBef>
              <a:buClrTx/>
              <a:buSzTx/>
              <a:buFontTx/>
              <a:buNone/>
            </a:pPr>
            <a:r>
              <a:rPr lang="en-US" altLang="en-US" sz="2400" b="1">
                <a:solidFill>
                  <a:srgbClr val="FFFF00"/>
                </a:solidFill>
              </a:rPr>
              <a:t>Task </a:t>
            </a:r>
          </a:p>
          <a:p>
            <a:pPr>
              <a:spcBef>
                <a:spcPct val="0"/>
              </a:spcBef>
              <a:buClrTx/>
              <a:buSzTx/>
              <a:buFontTx/>
              <a:buNone/>
            </a:pPr>
            <a:r>
              <a:rPr lang="en-US" altLang="en-US" sz="2400" b="1">
                <a:solidFill>
                  <a:srgbClr val="FFFF00"/>
                </a:solidFill>
              </a:rPr>
              <a:t>(age  4 yrs)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5" descr="13">
            <a:extLst>
              <a:ext uri="{FF2B5EF4-FFF2-40B4-BE49-F238E27FC236}">
                <a16:creationId xmlns:a16="http://schemas.microsoft.com/office/drawing/2014/main" id="{910EC4CE-9F23-4F8E-8C5A-91721E27C0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388" y="1646238"/>
            <a:ext cx="2017712" cy="1423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747" name="Picture 6" descr="14">
            <a:extLst>
              <a:ext uri="{FF2B5EF4-FFF2-40B4-BE49-F238E27FC236}">
                <a16:creationId xmlns:a16="http://schemas.microsoft.com/office/drawing/2014/main" id="{80C18919-0C41-466B-8575-6031D17BCF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1413" y="2306638"/>
            <a:ext cx="2016125" cy="141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748" name="Picture 7" descr="15">
            <a:extLst>
              <a:ext uri="{FF2B5EF4-FFF2-40B4-BE49-F238E27FC236}">
                <a16:creationId xmlns:a16="http://schemas.microsoft.com/office/drawing/2014/main" id="{EFCE78E5-A5CC-4C38-B005-10E5BF18300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5175" y="2798763"/>
            <a:ext cx="2084388" cy="142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749" name="Picture 8" descr="16">
            <a:extLst>
              <a:ext uri="{FF2B5EF4-FFF2-40B4-BE49-F238E27FC236}">
                <a16:creationId xmlns:a16="http://schemas.microsoft.com/office/drawing/2014/main" id="{A2745769-E49C-41DC-AD3D-BE2B3386E40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46900" y="3548063"/>
            <a:ext cx="2089150" cy="145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585" name="Text Box 9">
            <a:extLst>
              <a:ext uri="{FF2B5EF4-FFF2-40B4-BE49-F238E27FC236}">
                <a16:creationId xmlns:a16="http://schemas.microsoft.com/office/drawing/2014/main" id="{19141E3E-F8A3-4F51-A52A-9366AA0535A8}"/>
              </a:ext>
            </a:extLst>
          </p:cNvPr>
          <p:cNvSpPr txBox="1">
            <a:spLocks noChangeArrowheads="1"/>
          </p:cNvSpPr>
          <p:nvPr/>
        </p:nvSpPr>
        <p:spPr bwMode="auto">
          <a:xfrm>
            <a:off x="34925" y="333375"/>
            <a:ext cx="8235950" cy="1323975"/>
          </a:xfrm>
          <a:prstGeom prst="rect">
            <a:avLst/>
          </a:prstGeom>
          <a:noFill/>
          <a:ln>
            <a:noFill/>
          </a:ln>
          <a:effectLst/>
        </p:spPr>
        <p:txBody>
          <a:bodyPr wrap="none">
            <a:spAutoFit/>
          </a:bodyPr>
          <a:lstStyle/>
          <a:p>
            <a:pPr lvl="1">
              <a:lnSpc>
                <a:spcPct val="80000"/>
              </a:lnSpc>
              <a:spcBef>
                <a:spcPct val="60000"/>
              </a:spcBef>
              <a:buFontTx/>
              <a:buChar char="–"/>
              <a:defRPr/>
            </a:pPr>
            <a:r>
              <a:rPr lang="en-US" altLang="x-none" sz="2500" b="1" dirty="0">
                <a:solidFill>
                  <a:srgbClr val="FFFF00"/>
                </a:solidFill>
                <a:effectLst>
                  <a:outerShdw blurRad="38100" dist="38100" dir="2700000" algn="tl">
                    <a:srgbClr val="000000"/>
                  </a:outerShdw>
                </a:effectLst>
                <a:latin typeface="Tahoma" charset="0"/>
                <a:ea typeface="ＭＳ Ｐゴシック" charset="-128"/>
              </a:rPr>
              <a:t> Second order False Belief task</a:t>
            </a:r>
            <a:r>
              <a:rPr lang="en-US" altLang="x-none" sz="2500" b="1" dirty="0">
                <a:effectLst>
                  <a:outerShdw blurRad="38100" dist="38100" dir="2700000" algn="tl">
                    <a:srgbClr val="000000"/>
                  </a:outerShdw>
                </a:effectLst>
                <a:latin typeface="Tahoma" charset="0"/>
                <a:ea typeface="ＭＳ Ｐゴシック" charset="-128"/>
              </a:rPr>
              <a:t>  (</a:t>
            </a:r>
            <a:r>
              <a:rPr lang="en-US" altLang="x-none" sz="2500" b="1" dirty="0">
                <a:solidFill>
                  <a:srgbClr val="FFFF00"/>
                </a:solidFill>
                <a:effectLst>
                  <a:outerShdw blurRad="38100" dist="38100" dir="2700000" algn="tl">
                    <a:srgbClr val="000000"/>
                  </a:outerShdw>
                </a:effectLst>
                <a:latin typeface="Tahoma" charset="0"/>
                <a:ea typeface="ＭＳ Ｐゴシック" charset="-128"/>
              </a:rPr>
              <a:t>age 6 </a:t>
            </a:r>
            <a:r>
              <a:rPr lang="en-US" altLang="x-none" sz="2500" b="1" dirty="0" err="1">
                <a:solidFill>
                  <a:srgbClr val="FFFF00"/>
                </a:solidFill>
                <a:effectLst>
                  <a:outerShdw blurRad="38100" dist="38100" dir="2700000" algn="tl">
                    <a:srgbClr val="000000"/>
                  </a:outerShdw>
                </a:effectLst>
                <a:latin typeface="Tahoma" charset="0"/>
                <a:ea typeface="ＭＳ Ｐゴシック" charset="-128"/>
              </a:rPr>
              <a:t>yrs</a:t>
            </a:r>
            <a:r>
              <a:rPr lang="en-US" altLang="x-none" sz="2500" b="1" dirty="0">
                <a:effectLst>
                  <a:outerShdw blurRad="38100" dist="38100" dir="2700000" algn="tl">
                    <a:srgbClr val="000000"/>
                  </a:outerShdw>
                </a:effectLst>
                <a:latin typeface="Tahoma" charset="0"/>
                <a:ea typeface="ＭＳ Ｐゴシック" charset="-128"/>
              </a:rPr>
              <a:t>)</a:t>
            </a:r>
          </a:p>
          <a:p>
            <a:pPr lvl="1">
              <a:lnSpc>
                <a:spcPct val="80000"/>
              </a:lnSpc>
              <a:spcBef>
                <a:spcPct val="60000"/>
              </a:spcBef>
              <a:defRPr/>
            </a:pPr>
            <a:r>
              <a:rPr lang="en-US" altLang="x-none" sz="2500" b="1" dirty="0">
                <a:effectLst>
                  <a:outerShdw blurRad="38100" dist="38100" dir="2700000" algn="tl">
                    <a:srgbClr val="000000"/>
                  </a:outerShdw>
                </a:effectLst>
                <a:latin typeface="Tahoma" charset="0"/>
                <a:ea typeface="ＭＳ Ｐゴシック" charset="-128"/>
              </a:rPr>
              <a:t>(The Ice-cream van, </a:t>
            </a:r>
            <a:r>
              <a:rPr lang="en-US" altLang="x-none" sz="2500" b="1" dirty="0" err="1">
                <a:effectLst>
                  <a:outerShdw blurRad="38100" dist="38100" dir="2700000" algn="tl">
                    <a:srgbClr val="000000"/>
                  </a:outerShdw>
                </a:effectLst>
                <a:latin typeface="Tahoma" charset="0"/>
                <a:ea typeface="ＭＳ Ｐゴシック" charset="-128"/>
              </a:rPr>
              <a:t>Wimmer</a:t>
            </a:r>
            <a:r>
              <a:rPr lang="en-US" altLang="x-none" sz="2500" b="1" dirty="0">
                <a:effectLst>
                  <a:outerShdw blurRad="38100" dist="38100" dir="2700000" algn="tl">
                    <a:srgbClr val="000000"/>
                  </a:outerShdw>
                </a:effectLst>
                <a:latin typeface="Tahoma" charset="0"/>
                <a:ea typeface="ＭＳ Ｐゴシック" charset="-128"/>
              </a:rPr>
              <a:t> &amp; </a:t>
            </a:r>
            <a:r>
              <a:rPr lang="en-US" altLang="x-none" sz="2500" b="1" dirty="0" err="1">
                <a:effectLst>
                  <a:outerShdw blurRad="38100" dist="38100" dir="2700000" algn="tl">
                    <a:srgbClr val="000000"/>
                  </a:outerShdw>
                </a:effectLst>
                <a:latin typeface="Tahoma" charset="0"/>
                <a:ea typeface="ＭＳ Ｐゴシック" charset="-128"/>
              </a:rPr>
              <a:t>Perner</a:t>
            </a:r>
            <a:r>
              <a:rPr lang="en-US" altLang="x-none" sz="2500" b="1" dirty="0">
                <a:effectLst>
                  <a:outerShdw blurRad="38100" dist="38100" dir="2700000" algn="tl">
                    <a:srgbClr val="000000"/>
                  </a:outerShdw>
                </a:effectLst>
                <a:latin typeface="Tahoma" charset="0"/>
                <a:ea typeface="ＭＳ Ｐゴシック" charset="-128"/>
              </a:rPr>
              <a:t>, 1985). </a:t>
            </a:r>
          </a:p>
          <a:p>
            <a:pPr>
              <a:defRPr/>
            </a:pPr>
            <a:endParaRPr lang="en-US" altLang="x-none" sz="2500" dirty="0">
              <a:latin typeface="Tahoma" charset="0"/>
              <a:ea typeface="ＭＳ Ｐゴシック" charset="-128"/>
            </a:endParaRPr>
          </a:p>
        </p:txBody>
      </p:sp>
      <p:sp>
        <p:nvSpPr>
          <p:cNvPr id="31751" name="Text Box 10">
            <a:extLst>
              <a:ext uri="{FF2B5EF4-FFF2-40B4-BE49-F238E27FC236}">
                <a16:creationId xmlns:a16="http://schemas.microsoft.com/office/drawing/2014/main" id="{D2F2C69F-F347-40BE-AE01-ED071922D827}"/>
              </a:ext>
            </a:extLst>
          </p:cNvPr>
          <p:cNvSpPr txBox="1">
            <a:spLocks noChangeArrowheads="1"/>
          </p:cNvSpPr>
          <p:nvPr/>
        </p:nvSpPr>
        <p:spPr bwMode="auto">
          <a:xfrm>
            <a:off x="303213" y="3300413"/>
            <a:ext cx="1901825"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SzPct val="65000"/>
              <a:buFont typeface="Wingdings" panose="05000000000000000000" pitchFamily="2" charset="2"/>
              <a:buChar char="n"/>
              <a:defRPr sz="32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folHlink"/>
              </a:buClr>
              <a:buSzPct val="65000"/>
              <a:buFont typeface="Wingdings" panose="05000000000000000000" pitchFamily="2" charset="2"/>
              <a:buChar char="n"/>
              <a:defRPr sz="28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hlink"/>
              </a:buClr>
              <a:buSzPct val="65000"/>
              <a:buFont typeface="Wingdings" panose="05000000000000000000" pitchFamily="2" charset="2"/>
              <a:buChar char="n"/>
              <a:defRPr sz="2400">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fo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9pPr>
          </a:lstStyle>
          <a:p>
            <a:pPr>
              <a:spcBef>
                <a:spcPct val="0"/>
              </a:spcBef>
              <a:buClrTx/>
              <a:buSzTx/>
              <a:buFontTx/>
              <a:buNone/>
            </a:pPr>
            <a:r>
              <a:rPr lang="en-US" altLang="en-US" sz="1800"/>
              <a:t>John and Mary</a:t>
            </a:r>
          </a:p>
          <a:p>
            <a:pPr>
              <a:spcBef>
                <a:spcPct val="0"/>
              </a:spcBef>
              <a:buClrTx/>
              <a:buSzTx/>
              <a:buFontTx/>
              <a:buNone/>
            </a:pPr>
            <a:r>
              <a:rPr lang="en-US" altLang="en-US" sz="1800"/>
              <a:t>go to the park.</a:t>
            </a:r>
          </a:p>
        </p:txBody>
      </p:sp>
      <p:sp>
        <p:nvSpPr>
          <p:cNvPr id="31752" name="Text Box 11">
            <a:extLst>
              <a:ext uri="{FF2B5EF4-FFF2-40B4-BE49-F238E27FC236}">
                <a16:creationId xmlns:a16="http://schemas.microsoft.com/office/drawing/2014/main" id="{524703DD-D9C8-4C73-8769-C7A8E21F7610}"/>
              </a:ext>
            </a:extLst>
          </p:cNvPr>
          <p:cNvSpPr txBox="1">
            <a:spLocks noChangeArrowheads="1"/>
          </p:cNvSpPr>
          <p:nvPr/>
        </p:nvSpPr>
        <p:spPr bwMode="auto">
          <a:xfrm>
            <a:off x="2339975" y="3940175"/>
            <a:ext cx="2016125"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hlink"/>
              </a:buClr>
              <a:buSzPct val="65000"/>
              <a:buFont typeface="Wingdings" panose="05000000000000000000" pitchFamily="2" charset="2"/>
              <a:buChar char="n"/>
              <a:defRPr sz="32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folHlink"/>
              </a:buClr>
              <a:buSzPct val="65000"/>
              <a:buFont typeface="Wingdings" panose="05000000000000000000" pitchFamily="2" charset="2"/>
              <a:buChar char="n"/>
              <a:defRPr sz="28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hlink"/>
              </a:buClr>
              <a:buSzPct val="65000"/>
              <a:buFont typeface="Wingdings" panose="05000000000000000000" pitchFamily="2" charset="2"/>
              <a:buChar char="n"/>
              <a:defRPr sz="2400">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fo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9pPr>
          </a:lstStyle>
          <a:p>
            <a:pPr>
              <a:spcBef>
                <a:spcPct val="0"/>
              </a:spcBef>
              <a:buClrTx/>
              <a:buSzTx/>
              <a:buFontTx/>
              <a:buNone/>
            </a:pPr>
            <a:r>
              <a:rPr lang="en-US" altLang="en-US" sz="1800"/>
              <a:t>Mary wants an ice-cream.</a:t>
            </a:r>
          </a:p>
        </p:txBody>
      </p:sp>
      <p:sp>
        <p:nvSpPr>
          <p:cNvPr id="31753" name="Text Box 12">
            <a:extLst>
              <a:ext uri="{FF2B5EF4-FFF2-40B4-BE49-F238E27FC236}">
                <a16:creationId xmlns:a16="http://schemas.microsoft.com/office/drawing/2014/main" id="{73EFD13A-B21D-48F0-9C0E-5797A7922E76}"/>
              </a:ext>
            </a:extLst>
          </p:cNvPr>
          <p:cNvSpPr txBox="1">
            <a:spLocks noChangeArrowheads="1"/>
          </p:cNvSpPr>
          <p:nvPr/>
        </p:nvSpPr>
        <p:spPr bwMode="auto">
          <a:xfrm>
            <a:off x="4427538" y="4457700"/>
            <a:ext cx="2376487" cy="915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hlink"/>
              </a:buClr>
              <a:buSzPct val="65000"/>
              <a:buFont typeface="Wingdings" panose="05000000000000000000" pitchFamily="2" charset="2"/>
              <a:buChar char="n"/>
              <a:defRPr sz="32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folHlink"/>
              </a:buClr>
              <a:buSzPct val="65000"/>
              <a:buFont typeface="Wingdings" panose="05000000000000000000" pitchFamily="2" charset="2"/>
              <a:buChar char="n"/>
              <a:defRPr sz="28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hlink"/>
              </a:buClr>
              <a:buSzPct val="65000"/>
              <a:buFont typeface="Wingdings" panose="05000000000000000000" pitchFamily="2" charset="2"/>
              <a:buChar char="n"/>
              <a:defRPr sz="2400">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fo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9pPr>
          </a:lstStyle>
          <a:p>
            <a:pPr>
              <a:spcBef>
                <a:spcPct val="0"/>
              </a:spcBef>
              <a:buClrTx/>
              <a:buSzTx/>
              <a:buFontTx/>
              <a:buNone/>
            </a:pPr>
            <a:r>
              <a:rPr lang="en-US" altLang="en-US" sz="1800"/>
              <a:t>John forgot the money at home so he went to take it.</a:t>
            </a:r>
          </a:p>
        </p:txBody>
      </p:sp>
      <p:sp>
        <p:nvSpPr>
          <p:cNvPr id="31754" name="Text Box 13">
            <a:extLst>
              <a:ext uri="{FF2B5EF4-FFF2-40B4-BE49-F238E27FC236}">
                <a16:creationId xmlns:a16="http://schemas.microsoft.com/office/drawing/2014/main" id="{D6F0E4A8-7802-4E35-8A91-46140727B947}"/>
              </a:ext>
            </a:extLst>
          </p:cNvPr>
          <p:cNvSpPr txBox="1">
            <a:spLocks noChangeArrowheads="1"/>
          </p:cNvSpPr>
          <p:nvPr/>
        </p:nvSpPr>
        <p:spPr bwMode="auto">
          <a:xfrm>
            <a:off x="6948488" y="5276850"/>
            <a:ext cx="2016125" cy="1465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hlink"/>
              </a:buClr>
              <a:buSzPct val="65000"/>
              <a:buFont typeface="Wingdings" panose="05000000000000000000" pitchFamily="2" charset="2"/>
              <a:buChar char="n"/>
              <a:defRPr sz="32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folHlink"/>
              </a:buClr>
              <a:buSzPct val="65000"/>
              <a:buFont typeface="Wingdings" panose="05000000000000000000" pitchFamily="2" charset="2"/>
              <a:buChar char="n"/>
              <a:defRPr sz="28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hlink"/>
              </a:buClr>
              <a:buSzPct val="65000"/>
              <a:buFont typeface="Wingdings" panose="05000000000000000000" pitchFamily="2" charset="2"/>
              <a:buChar char="n"/>
              <a:defRPr sz="2400">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fo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9pPr>
          </a:lstStyle>
          <a:p>
            <a:pPr>
              <a:spcBef>
                <a:spcPct val="0"/>
              </a:spcBef>
              <a:buClrTx/>
              <a:buSzTx/>
              <a:buFontTx/>
              <a:buNone/>
            </a:pPr>
            <a:r>
              <a:rPr lang="en-US" altLang="en-US" sz="1800"/>
              <a:t>When John is gone,</a:t>
            </a:r>
          </a:p>
          <a:p>
            <a:pPr>
              <a:spcBef>
                <a:spcPct val="0"/>
              </a:spcBef>
              <a:buClrTx/>
              <a:buSzTx/>
              <a:buFontTx/>
              <a:buNone/>
            </a:pPr>
            <a:r>
              <a:rPr lang="en-US" altLang="en-US" sz="1800"/>
              <a:t>the Ice-cream van moves</a:t>
            </a:r>
          </a:p>
          <a:p>
            <a:pPr>
              <a:spcBef>
                <a:spcPct val="0"/>
              </a:spcBef>
              <a:buClrTx/>
              <a:buSzTx/>
              <a:buFontTx/>
              <a:buNone/>
            </a:pPr>
            <a:r>
              <a:rPr lang="en-US" altLang="en-US" sz="1800"/>
              <a:t>to the church.</a:t>
            </a:r>
          </a:p>
        </p:txBody>
      </p:sp>
      <p:sp>
        <p:nvSpPr>
          <p:cNvPr id="31755" name="Text Box 15">
            <a:extLst>
              <a:ext uri="{FF2B5EF4-FFF2-40B4-BE49-F238E27FC236}">
                <a16:creationId xmlns:a16="http://schemas.microsoft.com/office/drawing/2014/main" id="{1534AF63-D7E4-45C4-B755-4B1361B59161}"/>
              </a:ext>
            </a:extLst>
          </p:cNvPr>
          <p:cNvSpPr txBox="1">
            <a:spLocks noChangeArrowheads="1"/>
          </p:cNvSpPr>
          <p:nvPr/>
        </p:nvSpPr>
        <p:spPr bwMode="auto">
          <a:xfrm>
            <a:off x="158750" y="5532438"/>
            <a:ext cx="4557713"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hlink"/>
              </a:buClr>
              <a:buSzPct val="65000"/>
              <a:buFont typeface="Wingdings" panose="05000000000000000000" pitchFamily="2" charset="2"/>
              <a:buChar char="n"/>
              <a:defRPr sz="32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folHlink"/>
              </a:buClr>
              <a:buSzPct val="65000"/>
              <a:buFont typeface="Wingdings" panose="05000000000000000000" pitchFamily="2" charset="2"/>
              <a:buChar char="n"/>
              <a:defRPr sz="28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hlink"/>
              </a:buClr>
              <a:buSzPct val="65000"/>
              <a:buFont typeface="Wingdings" panose="05000000000000000000" pitchFamily="2" charset="2"/>
              <a:buChar char="n"/>
              <a:defRPr sz="2400">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fo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9pPr>
          </a:lstStyle>
          <a:p>
            <a:pPr>
              <a:spcBef>
                <a:spcPct val="0"/>
              </a:spcBef>
              <a:buClrTx/>
              <a:buSzTx/>
              <a:buFontTx/>
              <a:buNone/>
            </a:pPr>
            <a:r>
              <a:rPr lang="en-US" altLang="en-US" sz="1800"/>
              <a:t>FALSE BELIEF QUESTION:</a:t>
            </a:r>
          </a:p>
          <a:p>
            <a:pPr>
              <a:spcBef>
                <a:spcPct val="0"/>
              </a:spcBef>
              <a:buClrTx/>
              <a:buSzTx/>
              <a:buFontTx/>
              <a:buNone/>
            </a:pPr>
            <a:r>
              <a:rPr lang="en-US" altLang="en-US" sz="1800"/>
              <a:t>What Mary thinks that John thinks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6745FBB2-7A8D-4FB2-BC13-6429B2AC0B18}"/>
              </a:ext>
            </a:extLst>
          </p:cNvPr>
          <p:cNvSpPr>
            <a:spLocks noGrp="1" noChangeArrowheads="1"/>
          </p:cNvSpPr>
          <p:nvPr>
            <p:ph type="title"/>
          </p:nvPr>
        </p:nvSpPr>
        <p:spPr/>
        <p:txBody>
          <a:bodyPr/>
          <a:lstStyle/>
          <a:p>
            <a:pPr eaLnBrk="1" hangingPunct="1">
              <a:defRPr/>
            </a:pPr>
            <a:r>
              <a:rPr lang="en-US" altLang="en-US">
                <a:ea typeface="ＭＳ Ｐゴシック" charset="-128"/>
              </a:rPr>
              <a:t>Consider…</a:t>
            </a:r>
          </a:p>
        </p:txBody>
      </p:sp>
      <p:sp>
        <p:nvSpPr>
          <p:cNvPr id="6147" name="Rectangle 3">
            <a:extLst>
              <a:ext uri="{FF2B5EF4-FFF2-40B4-BE49-F238E27FC236}">
                <a16:creationId xmlns:a16="http://schemas.microsoft.com/office/drawing/2014/main" id="{5F978C40-7D17-452B-A420-891DE3BA5FBA}"/>
              </a:ext>
            </a:extLst>
          </p:cNvPr>
          <p:cNvSpPr>
            <a:spLocks noGrp="1" noChangeArrowheads="1"/>
          </p:cNvSpPr>
          <p:nvPr>
            <p:ph idx="1"/>
          </p:nvPr>
        </p:nvSpPr>
        <p:spPr/>
        <p:txBody>
          <a:bodyPr/>
          <a:lstStyle/>
          <a:p>
            <a:pPr marL="0" indent="0" eaLnBrk="1" hangingPunct="1">
              <a:buNone/>
              <a:defRPr/>
            </a:pPr>
            <a:r>
              <a:rPr lang="en-US" altLang="en-US" dirty="0">
                <a:ea typeface="ＭＳ Ｐゴシック" charset="-128"/>
              </a:rPr>
              <a:t>People with aphasia due to left CVA often communicate better than they talk whereas people with acquired brain injury including right CVA often talk better than they communicate…</a:t>
            </a:r>
          </a:p>
          <a:p>
            <a:pPr marL="0" indent="0" eaLnBrk="1" hangingPunct="1">
              <a:buNone/>
              <a:defRPr/>
            </a:pPr>
            <a:endParaRPr lang="en-US" altLang="en-US" dirty="0">
              <a:ea typeface="ＭＳ Ｐゴシック" charset="-128"/>
            </a:endParaRPr>
          </a:p>
          <a:p>
            <a:pPr marL="0" indent="0" eaLnBrk="1" hangingPunct="1">
              <a:buNone/>
              <a:defRPr/>
            </a:pPr>
            <a:r>
              <a:rPr lang="en-US" altLang="en-US" dirty="0">
                <a:ea typeface="ＭＳ Ｐゴシック" charset="-128"/>
              </a:rPr>
              <a:t>                                  (Holland, 1975)</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42E45-623E-4668-A074-D2577C5D5483}"/>
              </a:ext>
            </a:extLst>
          </p:cNvPr>
          <p:cNvSpPr>
            <a:spLocks noGrp="1"/>
          </p:cNvSpPr>
          <p:nvPr>
            <p:ph type="title"/>
          </p:nvPr>
        </p:nvSpPr>
        <p:spPr/>
        <p:txBody>
          <a:bodyPr/>
          <a:lstStyle/>
          <a:p>
            <a:pPr>
              <a:defRPr/>
            </a:pPr>
            <a:r>
              <a:rPr lang="en-US" altLang="en-US" dirty="0">
                <a:ea typeface="ＭＳ Ｐゴシック" charset="-128"/>
              </a:rPr>
              <a:t>Other Typical TOM Tasks</a:t>
            </a:r>
            <a:br>
              <a:rPr lang="en-US" altLang="en-US" dirty="0">
                <a:ea typeface="ＭＳ Ｐゴシック" charset="-128"/>
              </a:rPr>
            </a:br>
            <a:endParaRPr lang="en-US" altLang="en-US" dirty="0">
              <a:ea typeface="ＭＳ Ｐゴシック" charset="-128"/>
            </a:endParaRPr>
          </a:p>
        </p:txBody>
      </p:sp>
      <p:sp>
        <p:nvSpPr>
          <p:cNvPr id="3" name="Content Placeholder 2">
            <a:extLst>
              <a:ext uri="{FF2B5EF4-FFF2-40B4-BE49-F238E27FC236}">
                <a16:creationId xmlns:a16="http://schemas.microsoft.com/office/drawing/2014/main" id="{C0EE39DC-2CCB-4AAB-82EF-03C50634EF6E}"/>
              </a:ext>
            </a:extLst>
          </p:cNvPr>
          <p:cNvSpPr>
            <a:spLocks noGrp="1"/>
          </p:cNvSpPr>
          <p:nvPr>
            <p:ph idx="1"/>
          </p:nvPr>
        </p:nvSpPr>
        <p:spPr/>
        <p:txBody>
          <a:bodyPr/>
          <a:lstStyle/>
          <a:p>
            <a:pPr>
              <a:buFont typeface="Wingdings" charset="2"/>
              <a:buChar char="n"/>
              <a:defRPr/>
            </a:pPr>
            <a:r>
              <a:rPr lang="en-US" altLang="en-US" dirty="0">
                <a:ea typeface="ＭＳ Ｐゴシック" charset="-128"/>
              </a:rPr>
              <a:t>Faux Pas--hear a story where someone commits a faux pas and have to recognize social transgression (Who? Why? What did they feel?)</a:t>
            </a:r>
          </a:p>
          <a:p>
            <a:pPr>
              <a:buFont typeface="Wingdings" charset="2"/>
              <a:buChar char="n"/>
              <a:defRPr/>
            </a:pPr>
            <a:r>
              <a:rPr lang="en-US" altLang="en-US" dirty="0">
                <a:ea typeface="ＭＳ Ｐゴシック" charset="-128"/>
              </a:rPr>
              <a:t>Character Intention Test (Choose last cartoon slide by understanding mental state of protagonist)</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1DE30-9440-415B-9BDA-E2C28C757658}"/>
              </a:ext>
            </a:extLst>
          </p:cNvPr>
          <p:cNvSpPr>
            <a:spLocks noGrp="1"/>
          </p:cNvSpPr>
          <p:nvPr>
            <p:ph type="title"/>
          </p:nvPr>
        </p:nvSpPr>
        <p:spPr/>
        <p:txBody>
          <a:bodyPr/>
          <a:lstStyle/>
          <a:p>
            <a:pPr>
              <a:defRPr/>
            </a:pPr>
            <a:r>
              <a:rPr lang="en-US" dirty="0">
                <a:ea typeface="ＭＳ Ｐゴシック" charset="-128"/>
              </a:rPr>
              <a:t>Why do we care about TOM?</a:t>
            </a:r>
          </a:p>
        </p:txBody>
      </p:sp>
      <p:sp>
        <p:nvSpPr>
          <p:cNvPr id="3" name="Content Placeholder 2">
            <a:extLst>
              <a:ext uri="{FF2B5EF4-FFF2-40B4-BE49-F238E27FC236}">
                <a16:creationId xmlns:a16="http://schemas.microsoft.com/office/drawing/2014/main" id="{E20FA334-EC49-4403-8843-0EBFD9157CDC}"/>
              </a:ext>
            </a:extLst>
          </p:cNvPr>
          <p:cNvSpPr>
            <a:spLocks noGrp="1"/>
          </p:cNvSpPr>
          <p:nvPr>
            <p:ph idx="1"/>
          </p:nvPr>
        </p:nvSpPr>
        <p:spPr/>
        <p:txBody>
          <a:bodyPr/>
          <a:lstStyle/>
          <a:p>
            <a:pPr>
              <a:buFont typeface="Wingdings" charset="2"/>
              <a:buChar char="n"/>
              <a:defRPr/>
            </a:pPr>
            <a:r>
              <a:rPr lang="en-US" dirty="0">
                <a:ea typeface="ＭＳ Ｐゴシック" charset="-128"/>
              </a:rPr>
              <a:t>Disrupts social communication and may produce difficulty with:</a:t>
            </a:r>
          </a:p>
          <a:p>
            <a:pPr lvl="1">
              <a:buFont typeface="Wingdings" charset="2"/>
              <a:buChar char="n"/>
              <a:defRPr/>
            </a:pPr>
            <a:r>
              <a:rPr lang="en-US" dirty="0">
                <a:ea typeface="ＭＳ Ｐゴシック" charset="-128"/>
              </a:rPr>
              <a:t>Providing adequate information</a:t>
            </a:r>
          </a:p>
          <a:p>
            <a:pPr lvl="1">
              <a:buFont typeface="Wingdings" charset="2"/>
              <a:buChar char="n"/>
              <a:defRPr/>
            </a:pPr>
            <a:r>
              <a:rPr lang="en-US" dirty="0">
                <a:ea typeface="ＭＳ Ｐゴシック" charset="-128"/>
              </a:rPr>
              <a:t>Commenting on conversation</a:t>
            </a:r>
          </a:p>
          <a:p>
            <a:pPr lvl="1">
              <a:buFont typeface="Wingdings" charset="2"/>
              <a:buChar char="n"/>
              <a:defRPr/>
            </a:pPr>
            <a:r>
              <a:rPr lang="en-US" dirty="0">
                <a:ea typeface="ＭＳ Ｐゴシック" charset="-128"/>
              </a:rPr>
              <a:t>Organizing thoughts</a:t>
            </a:r>
          </a:p>
          <a:p>
            <a:pPr lvl="1">
              <a:buFont typeface="Wingdings" charset="2"/>
              <a:buChar char="n"/>
              <a:defRPr/>
            </a:pPr>
            <a:r>
              <a:rPr lang="en-US" dirty="0">
                <a:ea typeface="ＭＳ Ｐゴシック" charset="-128"/>
              </a:rPr>
              <a:t>Taking another’s perspective</a:t>
            </a:r>
          </a:p>
          <a:p>
            <a:pPr lvl="1">
              <a:buFont typeface="Wingdings" charset="2"/>
              <a:buChar char="n"/>
              <a:defRPr/>
            </a:pPr>
            <a:r>
              <a:rPr lang="en-US" dirty="0">
                <a:ea typeface="ＭＳ Ｐゴシック" charset="-128"/>
              </a:rPr>
              <a:t>Predicting outcomes and deciphering intentions</a:t>
            </a:r>
          </a:p>
          <a:p>
            <a:pPr>
              <a:buFont typeface="Wingdings" charset="2"/>
              <a:buChar char="n"/>
              <a:defRPr/>
            </a:pPr>
            <a:endParaRPr lang="en-US" dirty="0">
              <a:ea typeface="ＭＳ Ｐゴシック" charset="-128"/>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BE5D5-63CF-4235-B53F-63C42C853813}"/>
              </a:ext>
            </a:extLst>
          </p:cNvPr>
          <p:cNvSpPr>
            <a:spLocks noGrp="1"/>
          </p:cNvSpPr>
          <p:nvPr>
            <p:ph type="title"/>
          </p:nvPr>
        </p:nvSpPr>
        <p:spPr/>
        <p:txBody>
          <a:bodyPr/>
          <a:lstStyle/>
          <a:p>
            <a:pPr>
              <a:defRPr/>
            </a:pPr>
            <a:r>
              <a:rPr lang="en-US" altLang="en-US" dirty="0">
                <a:ea typeface="ＭＳ Ｐゴシック" charset="-128"/>
              </a:rPr>
              <a:t>Signs of TOM Deficits</a:t>
            </a:r>
          </a:p>
        </p:txBody>
      </p:sp>
      <p:sp>
        <p:nvSpPr>
          <p:cNvPr id="3" name="Content Placeholder 2">
            <a:extLst>
              <a:ext uri="{FF2B5EF4-FFF2-40B4-BE49-F238E27FC236}">
                <a16:creationId xmlns:a16="http://schemas.microsoft.com/office/drawing/2014/main" id="{7A394ADD-9582-4342-AF6A-84006A0544EE}"/>
              </a:ext>
            </a:extLst>
          </p:cNvPr>
          <p:cNvSpPr>
            <a:spLocks noGrp="1"/>
          </p:cNvSpPr>
          <p:nvPr>
            <p:ph idx="1"/>
          </p:nvPr>
        </p:nvSpPr>
        <p:spPr/>
        <p:txBody>
          <a:bodyPr/>
          <a:lstStyle/>
          <a:p>
            <a:pPr>
              <a:buFont typeface="Wingdings" charset="2"/>
              <a:buChar char="n"/>
              <a:defRPr/>
            </a:pPr>
            <a:r>
              <a:rPr lang="en-US" altLang="en-US" dirty="0">
                <a:ea typeface="ＭＳ Ｐゴシック" charset="-128"/>
              </a:rPr>
              <a:t>Clinical features</a:t>
            </a:r>
          </a:p>
          <a:p>
            <a:pPr lvl="1">
              <a:buFont typeface="Wingdings" charset="2"/>
              <a:buChar char="n"/>
              <a:defRPr/>
            </a:pPr>
            <a:r>
              <a:rPr lang="en-US" altLang="en-US" dirty="0">
                <a:ea typeface="ＭＳ Ｐゴシック" charset="-128"/>
              </a:rPr>
              <a:t>Does not intuit another’s perspective unless explicitly stated</a:t>
            </a:r>
          </a:p>
          <a:p>
            <a:pPr lvl="1">
              <a:buFont typeface="Wingdings" charset="2"/>
              <a:buChar char="n"/>
              <a:defRPr/>
            </a:pPr>
            <a:r>
              <a:rPr lang="en-US" altLang="en-US" dirty="0">
                <a:ea typeface="ＭＳ Ｐゴシック" charset="-128"/>
              </a:rPr>
              <a:t>Egocentric</a:t>
            </a:r>
          </a:p>
          <a:p>
            <a:pPr lvl="1">
              <a:buFont typeface="Wingdings" charset="2"/>
              <a:buChar char="n"/>
              <a:defRPr/>
            </a:pPr>
            <a:r>
              <a:rPr lang="en-US" altLang="en-US" dirty="0">
                <a:ea typeface="ＭＳ Ｐゴシック" charset="-128"/>
              </a:rPr>
              <a:t>Inappropriate levels of disclosure</a:t>
            </a:r>
          </a:p>
          <a:p>
            <a:pPr lvl="1">
              <a:buFont typeface="Wingdings" charset="2"/>
              <a:buChar char="n"/>
              <a:defRPr/>
            </a:pPr>
            <a:r>
              <a:rPr lang="en-US" altLang="en-US" dirty="0">
                <a:ea typeface="ＭＳ Ｐゴシック" charset="-128"/>
              </a:rPr>
              <a:t>Overly familiar</a:t>
            </a:r>
          </a:p>
          <a:p>
            <a:pPr lvl="1">
              <a:buFont typeface="Wingdings" charset="2"/>
              <a:buChar char="n"/>
              <a:defRPr/>
            </a:pPr>
            <a:r>
              <a:rPr lang="en-US" altLang="en-US" dirty="0">
                <a:ea typeface="ＭＳ Ｐゴシック" charset="-128"/>
              </a:rPr>
              <a:t>Cannot identify sources of interpersonal conflict</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C141D-EF69-427A-8E88-6F973DD1A928}"/>
              </a:ext>
            </a:extLst>
          </p:cNvPr>
          <p:cNvSpPr>
            <a:spLocks noGrp="1"/>
          </p:cNvSpPr>
          <p:nvPr>
            <p:ph type="title"/>
          </p:nvPr>
        </p:nvSpPr>
        <p:spPr/>
        <p:txBody>
          <a:bodyPr/>
          <a:lstStyle/>
          <a:p>
            <a:pPr>
              <a:defRPr/>
            </a:pPr>
            <a:r>
              <a:rPr lang="en-US" altLang="en-US">
                <a:ea typeface="ＭＳ Ｐゴシック" charset="-128"/>
              </a:rPr>
              <a:t>What causes TOM Deficits in TBI?</a:t>
            </a:r>
          </a:p>
        </p:txBody>
      </p:sp>
      <p:sp>
        <p:nvSpPr>
          <p:cNvPr id="3" name="Content Placeholder 2">
            <a:extLst>
              <a:ext uri="{FF2B5EF4-FFF2-40B4-BE49-F238E27FC236}">
                <a16:creationId xmlns:a16="http://schemas.microsoft.com/office/drawing/2014/main" id="{E27BEE46-DAB2-44CC-BCA3-F124AC91FF7C}"/>
              </a:ext>
            </a:extLst>
          </p:cNvPr>
          <p:cNvSpPr>
            <a:spLocks noGrp="1"/>
          </p:cNvSpPr>
          <p:nvPr>
            <p:ph idx="1"/>
          </p:nvPr>
        </p:nvSpPr>
        <p:spPr/>
        <p:txBody>
          <a:bodyPr/>
          <a:lstStyle/>
          <a:p>
            <a:pPr>
              <a:buFont typeface="Wingdings" charset="2"/>
              <a:buChar char="n"/>
              <a:defRPr/>
            </a:pPr>
            <a:r>
              <a:rPr lang="en-US" altLang="en-US">
                <a:ea typeface="ＭＳ Ｐゴシック" charset="-128"/>
              </a:rPr>
              <a:t>Working Memory &amp; Executive Function</a:t>
            </a:r>
          </a:p>
          <a:p>
            <a:pPr>
              <a:buFont typeface="Wingdings" charset="2"/>
              <a:buNone/>
              <a:defRPr/>
            </a:pPr>
            <a:r>
              <a:rPr lang="en-US" altLang="en-US" sz="2300">
                <a:ea typeface="ＭＳ Ｐゴシック" charset="-128"/>
              </a:rPr>
              <a:t>(Bibby &amp; Mcdonald, 2005; Milder et al., 2006; Dennis et al., 2009)</a:t>
            </a:r>
          </a:p>
          <a:p>
            <a:pPr>
              <a:buFont typeface="Wingdings" charset="2"/>
              <a:buChar char="n"/>
              <a:defRPr/>
            </a:pPr>
            <a:r>
              <a:rPr lang="en-US" altLang="en-US">
                <a:ea typeface="ＭＳ Ｐゴシック" charset="-128"/>
              </a:rPr>
              <a:t>It</a:t>
            </a:r>
            <a:r>
              <a:rPr lang="ja-JP" altLang="en-US">
                <a:ea typeface="ＭＳ Ｐゴシック" charset="-128"/>
              </a:rPr>
              <a:t>’</a:t>
            </a:r>
            <a:r>
              <a:rPr lang="en-US" altLang="ja-JP">
                <a:ea typeface="ＭＳ Ｐゴシック" charset="-128"/>
              </a:rPr>
              <a:t>s a specific unique ability unrelated to EF </a:t>
            </a:r>
            <a:r>
              <a:rPr lang="en-US" altLang="ja-JP" sz="2300">
                <a:ea typeface="ＭＳ Ｐゴシック" charset="-128"/>
              </a:rPr>
              <a:t>(Geraci et al., 2010; Muller et al., 2010)</a:t>
            </a:r>
          </a:p>
          <a:p>
            <a:pPr>
              <a:buFont typeface="Wingdings" charset="2"/>
              <a:buChar char="n"/>
              <a:defRPr/>
            </a:pPr>
            <a:r>
              <a:rPr lang="en-US" altLang="en-US">
                <a:ea typeface="ＭＳ Ｐゴシック" charset="-128"/>
              </a:rPr>
              <a:t>  IQ &amp;  TOM;   IQ &amp;    TOM Intellectual and TOM are dissociated</a:t>
            </a:r>
          </a:p>
          <a:p>
            <a:pPr>
              <a:buFont typeface="Wingdings" charset="2"/>
              <a:buChar char="n"/>
              <a:defRPr/>
            </a:pPr>
            <a:endParaRPr lang="en-US" altLang="en-US">
              <a:ea typeface="ＭＳ Ｐゴシック" charset="-128"/>
            </a:endParaRPr>
          </a:p>
          <a:p>
            <a:pPr>
              <a:buFont typeface="Wingdings" charset="2"/>
              <a:buChar char="n"/>
              <a:defRPr/>
            </a:pPr>
            <a:endParaRPr lang="en-US" altLang="en-US">
              <a:ea typeface="ＭＳ Ｐゴシック" charset="-128"/>
            </a:endParaRPr>
          </a:p>
          <a:p>
            <a:pPr>
              <a:buFont typeface="Wingdings" charset="2"/>
              <a:buChar char="n"/>
              <a:defRPr/>
            </a:pPr>
            <a:endParaRPr lang="en-US" altLang="en-US">
              <a:ea typeface="ＭＳ Ｐゴシック" charset="-128"/>
            </a:endParaRPr>
          </a:p>
          <a:p>
            <a:pPr>
              <a:buFont typeface="Wingdings" charset="2"/>
              <a:buChar char="n"/>
              <a:defRPr/>
            </a:pPr>
            <a:endParaRPr lang="en-US" altLang="en-US">
              <a:ea typeface="ＭＳ Ｐゴシック" charset="-128"/>
            </a:endParaRPr>
          </a:p>
        </p:txBody>
      </p:sp>
      <p:sp>
        <p:nvSpPr>
          <p:cNvPr id="36868" name="Up Arrow 3">
            <a:extLst>
              <a:ext uri="{FF2B5EF4-FFF2-40B4-BE49-F238E27FC236}">
                <a16:creationId xmlns:a16="http://schemas.microsoft.com/office/drawing/2014/main" id="{E77EC402-9893-45EA-9DBC-6474D0459783}"/>
              </a:ext>
            </a:extLst>
          </p:cNvPr>
          <p:cNvSpPr>
            <a:spLocks noChangeArrowheads="1"/>
          </p:cNvSpPr>
          <p:nvPr/>
        </p:nvSpPr>
        <p:spPr bwMode="auto">
          <a:xfrm>
            <a:off x="838200" y="4419600"/>
            <a:ext cx="152400" cy="457200"/>
          </a:xfrm>
          <a:prstGeom prst="upArrow">
            <a:avLst>
              <a:gd name="adj1" fmla="val 50000"/>
              <a:gd name="adj2" fmla="val 50000"/>
            </a:avLst>
          </a:prstGeom>
          <a:solidFill>
            <a:schemeClr val="accent1"/>
          </a:solidFill>
          <a:ln w="9525">
            <a:solidFill>
              <a:schemeClr val="tx1"/>
            </a:solidFill>
            <a:round/>
            <a:headEnd/>
            <a:tailEnd/>
          </a:ln>
        </p:spPr>
        <p:txBody>
          <a:bodyPr/>
          <a:lstStyle>
            <a:lvl1pPr>
              <a:spcBef>
                <a:spcPct val="20000"/>
              </a:spcBef>
              <a:buClr>
                <a:schemeClr val="hlink"/>
              </a:buClr>
              <a:buSzPct val="65000"/>
              <a:buFont typeface="Wingdings" panose="05000000000000000000" pitchFamily="2" charset="2"/>
              <a:buChar char="n"/>
              <a:defRPr sz="32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folHlink"/>
              </a:buClr>
              <a:buSzPct val="65000"/>
              <a:buFont typeface="Wingdings" panose="05000000000000000000" pitchFamily="2" charset="2"/>
              <a:buChar char="n"/>
              <a:defRPr sz="28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hlink"/>
              </a:buClr>
              <a:buSzPct val="65000"/>
              <a:buFont typeface="Wingdings" panose="05000000000000000000" pitchFamily="2" charset="2"/>
              <a:buChar char="n"/>
              <a:defRPr sz="2400">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fo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9pPr>
          </a:lstStyle>
          <a:p>
            <a:pPr>
              <a:spcBef>
                <a:spcPct val="0"/>
              </a:spcBef>
              <a:buClrTx/>
              <a:buSzTx/>
              <a:buFontTx/>
              <a:buNone/>
            </a:pPr>
            <a:endParaRPr lang="en-US" altLang="en-US" sz="1800"/>
          </a:p>
        </p:txBody>
      </p:sp>
      <p:sp>
        <p:nvSpPr>
          <p:cNvPr id="36869" name="Down Arrow 4">
            <a:extLst>
              <a:ext uri="{FF2B5EF4-FFF2-40B4-BE49-F238E27FC236}">
                <a16:creationId xmlns:a16="http://schemas.microsoft.com/office/drawing/2014/main" id="{2AF580FE-90F6-4C14-B422-4593E36D2BEA}"/>
              </a:ext>
            </a:extLst>
          </p:cNvPr>
          <p:cNvSpPr>
            <a:spLocks noChangeArrowheads="1"/>
          </p:cNvSpPr>
          <p:nvPr/>
        </p:nvSpPr>
        <p:spPr bwMode="auto">
          <a:xfrm>
            <a:off x="2057400" y="4495800"/>
            <a:ext cx="152400" cy="457200"/>
          </a:xfrm>
          <a:prstGeom prst="downArrow">
            <a:avLst>
              <a:gd name="adj1" fmla="val 50000"/>
              <a:gd name="adj2" fmla="val 50000"/>
            </a:avLst>
          </a:prstGeom>
          <a:solidFill>
            <a:schemeClr val="accent1"/>
          </a:solidFill>
          <a:ln w="9525">
            <a:solidFill>
              <a:schemeClr val="tx1"/>
            </a:solidFill>
            <a:round/>
            <a:headEnd/>
            <a:tailEnd/>
          </a:ln>
        </p:spPr>
        <p:txBody>
          <a:bodyPr/>
          <a:lstStyle>
            <a:lvl1pPr>
              <a:spcBef>
                <a:spcPct val="20000"/>
              </a:spcBef>
              <a:buClr>
                <a:schemeClr val="hlink"/>
              </a:buClr>
              <a:buSzPct val="65000"/>
              <a:buFont typeface="Wingdings" panose="05000000000000000000" pitchFamily="2" charset="2"/>
              <a:buChar char="n"/>
              <a:defRPr sz="32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folHlink"/>
              </a:buClr>
              <a:buSzPct val="65000"/>
              <a:buFont typeface="Wingdings" panose="05000000000000000000" pitchFamily="2" charset="2"/>
              <a:buChar char="n"/>
              <a:defRPr sz="28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hlink"/>
              </a:buClr>
              <a:buSzPct val="65000"/>
              <a:buFont typeface="Wingdings" panose="05000000000000000000" pitchFamily="2" charset="2"/>
              <a:buChar char="n"/>
              <a:defRPr sz="2400">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fo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9pPr>
          </a:lstStyle>
          <a:p>
            <a:pPr>
              <a:spcBef>
                <a:spcPct val="0"/>
              </a:spcBef>
              <a:buClrTx/>
              <a:buSzTx/>
              <a:buFontTx/>
              <a:buNone/>
            </a:pPr>
            <a:endParaRPr lang="en-US" altLang="en-US" sz="1800"/>
          </a:p>
        </p:txBody>
      </p:sp>
      <p:sp>
        <p:nvSpPr>
          <p:cNvPr id="36870" name="Down Arrow 5">
            <a:extLst>
              <a:ext uri="{FF2B5EF4-FFF2-40B4-BE49-F238E27FC236}">
                <a16:creationId xmlns:a16="http://schemas.microsoft.com/office/drawing/2014/main" id="{F53E2F4A-2D98-4661-86C6-6C900DFA98A2}"/>
              </a:ext>
            </a:extLst>
          </p:cNvPr>
          <p:cNvSpPr>
            <a:spLocks noChangeArrowheads="1"/>
          </p:cNvSpPr>
          <p:nvPr/>
        </p:nvSpPr>
        <p:spPr bwMode="auto">
          <a:xfrm>
            <a:off x="3276600" y="4495800"/>
            <a:ext cx="192088" cy="492125"/>
          </a:xfrm>
          <a:prstGeom prst="downArrow">
            <a:avLst>
              <a:gd name="adj1" fmla="val 50000"/>
              <a:gd name="adj2" fmla="val 50160"/>
            </a:avLst>
          </a:prstGeom>
          <a:solidFill>
            <a:schemeClr val="accent1"/>
          </a:solidFill>
          <a:ln w="9525">
            <a:solidFill>
              <a:schemeClr val="tx1"/>
            </a:solidFill>
            <a:round/>
            <a:headEnd/>
            <a:tailEnd/>
          </a:ln>
        </p:spPr>
        <p:txBody>
          <a:bodyPr/>
          <a:lstStyle>
            <a:lvl1pPr>
              <a:spcBef>
                <a:spcPct val="20000"/>
              </a:spcBef>
              <a:buClr>
                <a:schemeClr val="hlink"/>
              </a:buClr>
              <a:buSzPct val="65000"/>
              <a:buFont typeface="Wingdings" panose="05000000000000000000" pitchFamily="2" charset="2"/>
              <a:buChar char="n"/>
              <a:defRPr sz="32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folHlink"/>
              </a:buClr>
              <a:buSzPct val="65000"/>
              <a:buFont typeface="Wingdings" panose="05000000000000000000" pitchFamily="2" charset="2"/>
              <a:buChar char="n"/>
              <a:defRPr sz="28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hlink"/>
              </a:buClr>
              <a:buSzPct val="65000"/>
              <a:buFont typeface="Wingdings" panose="05000000000000000000" pitchFamily="2" charset="2"/>
              <a:buChar char="n"/>
              <a:defRPr sz="2400">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fo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9pPr>
          </a:lstStyle>
          <a:p>
            <a:pPr>
              <a:spcBef>
                <a:spcPct val="0"/>
              </a:spcBef>
              <a:buClrTx/>
              <a:buSzTx/>
              <a:buFontTx/>
              <a:buNone/>
            </a:pPr>
            <a:endParaRPr lang="en-US" altLang="en-US" sz="1800"/>
          </a:p>
        </p:txBody>
      </p:sp>
      <p:sp>
        <p:nvSpPr>
          <p:cNvPr id="36871" name="Up Arrow 6">
            <a:extLst>
              <a:ext uri="{FF2B5EF4-FFF2-40B4-BE49-F238E27FC236}">
                <a16:creationId xmlns:a16="http://schemas.microsoft.com/office/drawing/2014/main" id="{BDE7AAFA-4BEA-485C-9143-50E200EACFC5}"/>
              </a:ext>
            </a:extLst>
          </p:cNvPr>
          <p:cNvSpPr>
            <a:spLocks noChangeArrowheads="1"/>
          </p:cNvSpPr>
          <p:nvPr/>
        </p:nvSpPr>
        <p:spPr bwMode="auto">
          <a:xfrm>
            <a:off x="4572000" y="4495800"/>
            <a:ext cx="304800" cy="457200"/>
          </a:xfrm>
          <a:prstGeom prst="upArrow">
            <a:avLst>
              <a:gd name="adj1" fmla="val 19972"/>
              <a:gd name="adj2" fmla="val 50000"/>
            </a:avLst>
          </a:prstGeom>
          <a:solidFill>
            <a:schemeClr val="accent1"/>
          </a:solidFill>
          <a:ln w="9525">
            <a:solidFill>
              <a:schemeClr val="tx1"/>
            </a:solidFill>
            <a:round/>
            <a:headEnd/>
            <a:tailEnd/>
          </a:ln>
        </p:spPr>
        <p:txBody>
          <a:bodyPr/>
          <a:lstStyle>
            <a:lvl1pPr>
              <a:spcBef>
                <a:spcPct val="20000"/>
              </a:spcBef>
              <a:buClr>
                <a:schemeClr val="hlink"/>
              </a:buClr>
              <a:buSzPct val="65000"/>
              <a:buFont typeface="Wingdings" panose="05000000000000000000" pitchFamily="2" charset="2"/>
              <a:buChar char="n"/>
              <a:defRPr sz="32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folHlink"/>
              </a:buClr>
              <a:buSzPct val="65000"/>
              <a:buFont typeface="Wingdings" panose="05000000000000000000" pitchFamily="2" charset="2"/>
              <a:buChar char="n"/>
              <a:defRPr sz="28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hlink"/>
              </a:buClr>
              <a:buSzPct val="65000"/>
              <a:buFont typeface="Wingdings" panose="05000000000000000000" pitchFamily="2" charset="2"/>
              <a:buChar char="n"/>
              <a:defRPr sz="2400">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fo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9pPr>
          </a:lstStyle>
          <a:p>
            <a:pPr>
              <a:spcBef>
                <a:spcPct val="0"/>
              </a:spcBef>
              <a:buClrTx/>
              <a:buSzTx/>
              <a:buFontTx/>
              <a:buNone/>
            </a:pPr>
            <a:endParaRPr lang="en-US" altLang="en-US" sz="18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B5734-35BA-47CA-B451-F1EB6CDAC8CF}"/>
              </a:ext>
            </a:extLst>
          </p:cNvPr>
          <p:cNvSpPr>
            <a:spLocks noGrp="1"/>
          </p:cNvSpPr>
          <p:nvPr>
            <p:ph type="title"/>
          </p:nvPr>
        </p:nvSpPr>
        <p:spPr>
          <a:xfrm>
            <a:off x="311150" y="11113"/>
            <a:ext cx="8229600" cy="762000"/>
          </a:xfrm>
        </p:spPr>
        <p:txBody>
          <a:bodyPr/>
          <a:lstStyle/>
          <a:p>
            <a:pPr>
              <a:defRPr/>
            </a:pPr>
            <a:r>
              <a:rPr lang="en-US" sz="3200" dirty="0">
                <a:ea typeface="ＭＳ Ｐゴシック" charset="-128"/>
              </a:rPr>
              <a:t>Key Assessment Domains</a:t>
            </a:r>
          </a:p>
        </p:txBody>
      </p:sp>
      <p:sp>
        <p:nvSpPr>
          <p:cNvPr id="3" name="Content Placeholder 2">
            <a:extLst>
              <a:ext uri="{FF2B5EF4-FFF2-40B4-BE49-F238E27FC236}">
                <a16:creationId xmlns:a16="http://schemas.microsoft.com/office/drawing/2014/main" id="{B4E2962D-0BF2-4058-9223-C4B49FA228C9}"/>
              </a:ext>
            </a:extLst>
          </p:cNvPr>
          <p:cNvSpPr>
            <a:spLocks noGrp="1"/>
          </p:cNvSpPr>
          <p:nvPr>
            <p:ph idx="1"/>
          </p:nvPr>
        </p:nvSpPr>
        <p:spPr>
          <a:xfrm>
            <a:off x="287338" y="790575"/>
            <a:ext cx="8229600" cy="5153025"/>
          </a:xfrm>
        </p:spPr>
        <p:txBody>
          <a:bodyPr/>
          <a:lstStyle/>
          <a:p>
            <a:pPr>
              <a:buFont typeface="Wingdings" charset="2"/>
              <a:buChar char="n"/>
              <a:defRPr/>
            </a:pPr>
            <a:r>
              <a:rPr lang="en-US" sz="2000" dirty="0">
                <a:ea typeface="ＭＳ Ｐゴシック" charset="-128"/>
              </a:rPr>
              <a:t>Individual Factors</a:t>
            </a:r>
          </a:p>
          <a:p>
            <a:pPr>
              <a:buFont typeface="Wingdings" charset="2"/>
              <a:buChar char="n"/>
              <a:defRPr/>
            </a:pPr>
            <a:r>
              <a:rPr lang="en-US" sz="2000" dirty="0">
                <a:ea typeface="ＭＳ Ｐゴシック" charset="-128"/>
              </a:rPr>
              <a:t>Contextual</a:t>
            </a:r>
          </a:p>
          <a:p>
            <a:pPr lvl="1">
              <a:buFont typeface="Wingdings" charset="2"/>
              <a:buChar char="n"/>
              <a:defRPr/>
            </a:pPr>
            <a:r>
              <a:rPr lang="en-US" sz="2000" dirty="0">
                <a:ea typeface="ＭＳ Ｐゴシック" charset="-128"/>
              </a:rPr>
              <a:t>Restricted network/opportunity</a:t>
            </a:r>
          </a:p>
          <a:p>
            <a:pPr lvl="1">
              <a:buFont typeface="Wingdings" charset="2"/>
              <a:buChar char="n"/>
              <a:defRPr/>
            </a:pPr>
            <a:r>
              <a:rPr lang="en-US" sz="2000" dirty="0">
                <a:ea typeface="ＭＳ Ｐゴシック" charset="-128"/>
              </a:rPr>
              <a:t>Unhelpful primary communication partner(s)</a:t>
            </a:r>
          </a:p>
          <a:p>
            <a:pPr>
              <a:buFont typeface="Wingdings" charset="2"/>
              <a:buChar char="n"/>
              <a:defRPr/>
            </a:pPr>
            <a:r>
              <a:rPr lang="en-US" sz="2000" dirty="0">
                <a:ea typeface="ＭＳ Ｐゴシック" charset="-128"/>
              </a:rPr>
              <a:t>Cognitive</a:t>
            </a:r>
          </a:p>
          <a:p>
            <a:pPr>
              <a:buFont typeface="Wingdings" charset="2"/>
              <a:buChar char="n"/>
              <a:defRPr/>
            </a:pPr>
            <a:r>
              <a:rPr lang="en-US" sz="2000" dirty="0">
                <a:ea typeface="ＭＳ Ｐゴシック" charset="-128"/>
              </a:rPr>
              <a:t>Communication/Language/Linguistic abilities</a:t>
            </a:r>
          </a:p>
          <a:p>
            <a:pPr>
              <a:buFont typeface="Wingdings" charset="2"/>
              <a:buChar char="n"/>
              <a:defRPr/>
            </a:pPr>
            <a:r>
              <a:rPr lang="en-US" sz="2000" dirty="0">
                <a:ea typeface="ＭＳ Ｐゴシック" charset="-128"/>
              </a:rPr>
              <a:t>Emotional/Psychological</a:t>
            </a:r>
          </a:p>
          <a:p>
            <a:pPr lvl="1">
              <a:buFont typeface="Wingdings" charset="2"/>
              <a:buChar char="n"/>
              <a:defRPr/>
            </a:pPr>
            <a:r>
              <a:rPr lang="en-US" altLang="en-US" sz="2000" dirty="0">
                <a:ea typeface="ＭＳ Ｐゴシック" charset="-128"/>
              </a:rPr>
              <a:t>Personality variables-Assertiveness</a:t>
            </a:r>
          </a:p>
          <a:p>
            <a:pPr lvl="1">
              <a:buFont typeface="Wingdings" charset="2"/>
              <a:buChar char="n"/>
              <a:defRPr/>
            </a:pPr>
            <a:r>
              <a:rPr lang="en-US" altLang="en-US" sz="2000" dirty="0">
                <a:ea typeface="ＭＳ Ｐゴシック" charset="-128"/>
              </a:rPr>
              <a:t>Depression-lack of initiation</a:t>
            </a:r>
          </a:p>
          <a:p>
            <a:pPr lvl="1">
              <a:buFont typeface="Wingdings" charset="2"/>
              <a:buChar char="n"/>
              <a:defRPr/>
            </a:pPr>
            <a:r>
              <a:rPr lang="en-US" altLang="en-US" sz="2000" dirty="0">
                <a:ea typeface="ＭＳ Ｐゴシック" charset="-128"/>
              </a:rPr>
              <a:t>Anger-lack of social engagement</a:t>
            </a:r>
          </a:p>
          <a:p>
            <a:pPr>
              <a:buFont typeface="Wingdings" charset="2"/>
              <a:buChar char="n"/>
              <a:defRPr/>
            </a:pPr>
            <a:r>
              <a:rPr lang="en-US" sz="2000" dirty="0">
                <a:ea typeface="ＭＳ Ｐゴシック" charset="-128"/>
              </a:rPr>
              <a:t>Physical/Sensory</a:t>
            </a:r>
          </a:p>
          <a:p>
            <a:pPr lvl="1">
              <a:buFont typeface="Wingdings" charset="2"/>
              <a:buChar char="n"/>
              <a:defRPr/>
            </a:pPr>
            <a:r>
              <a:rPr lang="en-US" sz="2000" dirty="0">
                <a:ea typeface="ＭＳ Ｐゴシック" charset="-128"/>
              </a:rPr>
              <a:t>Hearing</a:t>
            </a:r>
          </a:p>
          <a:p>
            <a:pPr lvl="1">
              <a:buFont typeface="Wingdings" charset="2"/>
              <a:buChar char="n"/>
              <a:defRPr/>
            </a:pPr>
            <a:r>
              <a:rPr lang="en-US" sz="2000" dirty="0">
                <a:ea typeface="ＭＳ Ｐゴシック" charset="-128"/>
              </a:rPr>
              <a:t>Vision</a:t>
            </a:r>
          </a:p>
        </p:txBody>
      </p:sp>
      <p:sp>
        <p:nvSpPr>
          <p:cNvPr id="5" name="TextBox 4">
            <a:extLst>
              <a:ext uri="{FF2B5EF4-FFF2-40B4-BE49-F238E27FC236}">
                <a16:creationId xmlns:a16="http://schemas.microsoft.com/office/drawing/2014/main" id="{06B1CD70-88CE-47AE-BDCE-FA17EAD238D1}"/>
              </a:ext>
            </a:extLst>
          </p:cNvPr>
          <p:cNvSpPr txBox="1">
            <a:spLocks noChangeArrowheads="1"/>
          </p:cNvSpPr>
          <p:nvPr/>
        </p:nvSpPr>
        <p:spPr bwMode="auto">
          <a:xfrm>
            <a:off x="73025" y="5759450"/>
            <a:ext cx="8705850" cy="61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SzPct val="65000"/>
              <a:buFont typeface="Wingdings" panose="05000000000000000000" pitchFamily="2" charset="2"/>
              <a:buChar char="n"/>
              <a:defRPr sz="32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folHlink"/>
              </a:buClr>
              <a:buSzPct val="65000"/>
              <a:buFont typeface="Wingdings" panose="05000000000000000000" pitchFamily="2" charset="2"/>
              <a:buChar char="n"/>
              <a:defRPr sz="28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hlink"/>
              </a:buClr>
              <a:buSzPct val="65000"/>
              <a:buFont typeface="Wingdings" panose="05000000000000000000" pitchFamily="2" charset="2"/>
              <a:buChar char="n"/>
              <a:defRPr sz="2400">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fo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9pPr>
          </a:lstStyle>
          <a:p>
            <a:pPr>
              <a:spcBef>
                <a:spcPct val="0"/>
              </a:spcBef>
              <a:buClrTx/>
              <a:buSzTx/>
              <a:buFontTx/>
              <a:buNone/>
            </a:pPr>
            <a:r>
              <a:rPr lang="en-US" altLang="en-US" sz="1600" b="1">
                <a:solidFill>
                  <a:srgbClr val="FF0000"/>
                </a:solidFill>
              </a:rPr>
              <a:t>HOW DOES CULTURE PLAY A ROLE IN ASSESSMENT of SOCIAL COMMUNICATION?</a:t>
            </a:r>
          </a:p>
          <a:p>
            <a:pPr>
              <a:spcBef>
                <a:spcPct val="0"/>
              </a:spcBef>
              <a:buClrTx/>
              <a:buSzTx/>
              <a:buFontTx/>
              <a:buNone/>
            </a:pPr>
            <a:endParaRPr lang="en-US" altLang="en-US" sz="18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
                                            <p:txEl>
                                              <p:pRg st="11" end="11"/>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41" fill="hold" nodeType="clickPar">
                      <p:stCondLst>
                        <p:cond delay="indefinite"/>
                      </p:stCondLst>
                      <p:childTnLst>
                        <p:par>
                          <p:cTn id="42" fill="hold" nodeType="withGroup">
                            <p:stCondLst>
                              <p:cond delay="0"/>
                            </p:stCondLst>
                            <p:childTnLst>
                              <p:par>
                                <p:cTn id="43" presetID="1" presetClass="entr" presetSubtype="0" fill="hold" nodeType="clickEffect">
                                  <p:stCondLst>
                                    <p:cond delay="0"/>
                                  </p:stCondLst>
                                  <p:childTnLst>
                                    <p:set>
                                      <p:cBhvr>
                                        <p:cTn id="4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B30E0-0210-4A08-AE3D-64E0B8A6CB83}"/>
              </a:ext>
            </a:extLst>
          </p:cNvPr>
          <p:cNvSpPr>
            <a:spLocks noGrp="1"/>
          </p:cNvSpPr>
          <p:nvPr>
            <p:ph type="title"/>
          </p:nvPr>
        </p:nvSpPr>
        <p:spPr>
          <a:xfrm>
            <a:off x="457200" y="381000"/>
            <a:ext cx="8229600" cy="914400"/>
          </a:xfrm>
        </p:spPr>
        <p:txBody>
          <a:bodyPr/>
          <a:lstStyle/>
          <a:p>
            <a:pPr>
              <a:defRPr/>
            </a:pPr>
            <a:r>
              <a:rPr lang="en-US" sz="3600" b="1" dirty="0">
                <a:ea typeface="ＭＳ Ｐゴシック" charset="-128"/>
              </a:rPr>
              <a:t>Our  Assessment Model</a:t>
            </a:r>
          </a:p>
        </p:txBody>
      </p:sp>
      <p:sp>
        <p:nvSpPr>
          <p:cNvPr id="3" name="Content Placeholder 2">
            <a:extLst>
              <a:ext uri="{FF2B5EF4-FFF2-40B4-BE49-F238E27FC236}">
                <a16:creationId xmlns:a16="http://schemas.microsoft.com/office/drawing/2014/main" id="{07C7678B-282B-455B-9400-CFCFC425F839}"/>
              </a:ext>
            </a:extLst>
          </p:cNvPr>
          <p:cNvSpPr>
            <a:spLocks noGrp="1"/>
          </p:cNvSpPr>
          <p:nvPr>
            <p:ph idx="1"/>
          </p:nvPr>
        </p:nvSpPr>
        <p:spPr>
          <a:xfrm>
            <a:off x="427038" y="1295400"/>
            <a:ext cx="8229600" cy="5410200"/>
          </a:xfrm>
        </p:spPr>
        <p:txBody>
          <a:bodyPr/>
          <a:lstStyle/>
          <a:p>
            <a:pPr>
              <a:buFont typeface="Wingdings" charset="2"/>
              <a:buChar char="n"/>
              <a:defRPr/>
            </a:pPr>
            <a:r>
              <a:rPr lang="en-CA" dirty="0">
                <a:effectLst/>
                <a:ea typeface="ＭＳ Ｐゴシック" charset="-128"/>
              </a:rPr>
              <a:t>Collaborative Contextualized Hypothesis Testing (Coelho et al., 2005; Feeney &amp; Ylvisaker, 2008).</a:t>
            </a:r>
          </a:p>
          <a:p>
            <a:pPr marL="0" indent="0">
              <a:buFont typeface="Wingdings" charset="2"/>
              <a:buNone/>
              <a:defRPr/>
            </a:pPr>
            <a:r>
              <a:rPr lang="en-CA" dirty="0">
                <a:effectLst/>
                <a:ea typeface="ＭＳ Ｐゴシック" charset="-128"/>
              </a:rPr>
              <a:t>Begin by identifying social communication concerns: Do we know the current obstacle(s)? If not:</a:t>
            </a:r>
          </a:p>
          <a:p>
            <a:pPr marL="914400" lvl="1" indent="-514350">
              <a:buFont typeface="+mj-lt"/>
              <a:buAutoNum type="arabicPeriod"/>
              <a:defRPr/>
            </a:pPr>
            <a:r>
              <a:rPr lang="en-CA" dirty="0">
                <a:effectLst/>
                <a:ea typeface="ＭＳ Ｐゴシック" charset="-128"/>
              </a:rPr>
              <a:t>Generate hypotheses for factors contributing to social communication problem</a:t>
            </a:r>
          </a:p>
          <a:p>
            <a:pPr marL="914400" lvl="1" indent="-514350">
              <a:buFont typeface="+mj-lt"/>
              <a:buAutoNum type="arabicPeriod"/>
              <a:defRPr/>
            </a:pPr>
            <a:r>
              <a:rPr lang="en-CA" dirty="0">
                <a:effectLst/>
                <a:ea typeface="ＭＳ Ｐゴシック" charset="-128"/>
              </a:rPr>
              <a:t>Test Hypotheses and Select Treatment</a:t>
            </a:r>
          </a:p>
          <a:p>
            <a:pPr marL="914400" lvl="1" indent="-514350">
              <a:buFont typeface="+mj-lt"/>
              <a:buAutoNum type="arabicPeriod"/>
              <a:defRPr/>
            </a:pPr>
            <a:r>
              <a:rPr lang="en-CA" dirty="0">
                <a:effectLst/>
                <a:ea typeface="ＭＳ Ｐゴシック" charset="-128"/>
              </a:rPr>
              <a:t>Monitor</a:t>
            </a:r>
          </a:p>
          <a:p>
            <a:pPr>
              <a:buFont typeface="Wingdings" charset="2"/>
              <a:buChar char="n"/>
              <a:defRPr/>
            </a:pPr>
            <a:endParaRPr lang="en-US" dirty="0">
              <a:ea typeface="ＭＳ Ｐゴシック" charset="-128"/>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Title 1">
            <a:extLst>
              <a:ext uri="{FF2B5EF4-FFF2-40B4-BE49-F238E27FC236}">
                <a16:creationId xmlns:a16="http://schemas.microsoft.com/office/drawing/2014/main" id="{E8FC32A6-FDC3-4443-954C-45B50245C4EB}"/>
              </a:ext>
            </a:extLst>
          </p:cNvPr>
          <p:cNvSpPr>
            <a:spLocks noGrp="1" noChangeArrowheads="1"/>
          </p:cNvSpPr>
          <p:nvPr>
            <p:ph type="title"/>
          </p:nvPr>
        </p:nvSpPr>
        <p:spPr/>
        <p:txBody>
          <a:bodyPr/>
          <a:lstStyle/>
          <a:p>
            <a:pPr>
              <a:defRPr/>
            </a:pPr>
            <a:r>
              <a:rPr lang="en-US" altLang="en-US" dirty="0">
                <a:ea typeface="ＭＳ Ｐゴシック" charset="-128"/>
              </a:rPr>
              <a:t>Assessment Classification</a:t>
            </a:r>
          </a:p>
        </p:txBody>
      </p:sp>
      <p:sp>
        <p:nvSpPr>
          <p:cNvPr id="57346" name="Content Placeholder 2">
            <a:extLst>
              <a:ext uri="{FF2B5EF4-FFF2-40B4-BE49-F238E27FC236}">
                <a16:creationId xmlns:a16="http://schemas.microsoft.com/office/drawing/2014/main" id="{3B809AEA-CB03-42AD-AFCE-A7E9934601B2}"/>
              </a:ext>
            </a:extLst>
          </p:cNvPr>
          <p:cNvSpPr>
            <a:spLocks noGrp="1" noChangeArrowheads="1"/>
          </p:cNvSpPr>
          <p:nvPr>
            <p:ph idx="1"/>
          </p:nvPr>
        </p:nvSpPr>
        <p:spPr>
          <a:xfrm>
            <a:off x="457200" y="1590675"/>
            <a:ext cx="8229600" cy="4876800"/>
          </a:xfrm>
        </p:spPr>
        <p:txBody>
          <a:bodyPr/>
          <a:lstStyle/>
          <a:p>
            <a:pPr>
              <a:defRPr/>
            </a:pPr>
            <a:r>
              <a:rPr lang="en-US" altLang="en-US" sz="2400" dirty="0">
                <a:solidFill>
                  <a:srgbClr val="FFFF00"/>
                </a:solidFill>
                <a:ea typeface="ＭＳ Ｐゴシック" charset="-128"/>
              </a:rPr>
              <a:t>Self- and other-report measures</a:t>
            </a:r>
          </a:p>
          <a:p>
            <a:pPr>
              <a:defRPr/>
            </a:pPr>
            <a:r>
              <a:rPr lang="en-US" altLang="en-US" sz="2400" dirty="0">
                <a:solidFill>
                  <a:srgbClr val="FFFF00"/>
                </a:solidFill>
                <a:ea typeface="ＭＳ Ｐゴシック" charset="-128"/>
              </a:rPr>
              <a:t>Performance-based measures</a:t>
            </a:r>
          </a:p>
          <a:p>
            <a:pPr lvl="1">
              <a:defRPr/>
            </a:pPr>
            <a:r>
              <a:rPr lang="en-US" altLang="en-US" sz="2400" dirty="0">
                <a:solidFill>
                  <a:schemeClr val="tx2"/>
                </a:solidFill>
                <a:ea typeface="ＭＳ Ｐゴシック" charset="-128"/>
              </a:rPr>
              <a:t>Social problem solving</a:t>
            </a:r>
          </a:p>
          <a:p>
            <a:pPr lvl="1">
              <a:defRPr/>
            </a:pPr>
            <a:r>
              <a:rPr lang="en-US" altLang="en-US" sz="2400" dirty="0">
                <a:solidFill>
                  <a:schemeClr val="tx2"/>
                </a:solidFill>
                <a:ea typeface="ＭＳ Ｐゴシック" charset="-128"/>
              </a:rPr>
              <a:t>Functional task-based</a:t>
            </a:r>
          </a:p>
          <a:p>
            <a:pPr lvl="1">
              <a:defRPr/>
            </a:pPr>
            <a:r>
              <a:rPr lang="en-US" altLang="en-US" sz="2400" dirty="0">
                <a:solidFill>
                  <a:schemeClr val="tx2"/>
                </a:solidFill>
                <a:ea typeface="ＭＳ Ｐゴシック" charset="-128"/>
              </a:rPr>
              <a:t>Emotion perception tests</a:t>
            </a:r>
          </a:p>
          <a:p>
            <a:pPr lvl="1">
              <a:defRPr/>
            </a:pPr>
            <a:r>
              <a:rPr lang="en-US" altLang="en-US" sz="2400" dirty="0">
                <a:solidFill>
                  <a:schemeClr val="tx2"/>
                </a:solidFill>
                <a:ea typeface="ＭＳ Ｐゴシック" charset="-128"/>
              </a:rPr>
              <a:t>Social cognition tests</a:t>
            </a:r>
          </a:p>
          <a:p>
            <a:pPr lvl="1">
              <a:defRPr/>
            </a:pPr>
            <a:r>
              <a:rPr lang="en-US" altLang="en-US" sz="2400" dirty="0">
                <a:solidFill>
                  <a:schemeClr val="tx2"/>
                </a:solidFill>
                <a:ea typeface="ＭＳ Ｐゴシック" charset="-128"/>
              </a:rPr>
              <a:t>Discourse analysis</a:t>
            </a:r>
          </a:p>
          <a:p>
            <a:pPr>
              <a:defRPr/>
            </a:pPr>
            <a:r>
              <a:rPr lang="en-US" altLang="en-US" sz="2400" dirty="0">
                <a:solidFill>
                  <a:srgbClr val="FFFF00"/>
                </a:solidFill>
                <a:ea typeface="ＭＳ Ｐゴシック" charset="-128"/>
              </a:rPr>
              <a:t>Clinician-reported measures</a:t>
            </a:r>
          </a:p>
          <a:p>
            <a:pPr lvl="1">
              <a:defRPr/>
            </a:pPr>
            <a:r>
              <a:rPr lang="en-US" altLang="en-US" sz="2400" dirty="0">
                <a:solidFill>
                  <a:schemeClr val="tx2"/>
                </a:solidFill>
                <a:ea typeface="ＭＳ Ｐゴシック" charset="-128"/>
              </a:rPr>
              <a:t>Behavioral rating scales, checklists</a:t>
            </a:r>
          </a:p>
          <a:p>
            <a:pPr lvl="1">
              <a:defRPr/>
            </a:pPr>
            <a:r>
              <a:rPr lang="en-US" altLang="en-US" sz="2400" dirty="0">
                <a:solidFill>
                  <a:schemeClr val="tx2"/>
                </a:solidFill>
                <a:ea typeface="ＭＳ Ｐゴシック" charset="-128"/>
              </a:rPr>
              <a:t>Pragmatic rating scales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10">
            <a:extLst>
              <a:ext uri="{FF2B5EF4-FFF2-40B4-BE49-F238E27FC236}">
                <a16:creationId xmlns:a16="http://schemas.microsoft.com/office/drawing/2014/main" id="{08064D01-C528-498F-AE9C-14317ABF7FBA}"/>
              </a:ext>
            </a:extLst>
          </p:cNvPr>
          <p:cNvSpPr>
            <a:spLocks noChangeArrowheads="1"/>
          </p:cNvSpPr>
          <p:nvPr/>
        </p:nvSpPr>
        <p:spPr bwMode="auto">
          <a:xfrm>
            <a:off x="0" y="-857250"/>
            <a:ext cx="10298113"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hlink"/>
              </a:buClr>
              <a:buSzPct val="65000"/>
              <a:buFont typeface="Wingdings" panose="05000000000000000000" pitchFamily="2" charset="2"/>
              <a:buChar char="n"/>
              <a:defRPr sz="32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folHlink"/>
              </a:buClr>
              <a:buSzPct val="65000"/>
              <a:buFont typeface="Wingdings" panose="05000000000000000000" pitchFamily="2" charset="2"/>
              <a:buChar char="n"/>
              <a:defRPr sz="28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hlink"/>
              </a:buClr>
              <a:buSzPct val="65000"/>
              <a:buFont typeface="Wingdings" panose="05000000000000000000" pitchFamily="2" charset="2"/>
              <a:buChar char="n"/>
              <a:defRPr sz="2400">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fo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9pPr>
          </a:lstStyle>
          <a:p>
            <a:pPr>
              <a:spcBef>
                <a:spcPct val="0"/>
              </a:spcBef>
              <a:buClrTx/>
              <a:buSzTx/>
              <a:buFontTx/>
              <a:buNone/>
            </a:pPr>
            <a:r>
              <a:rPr lang="en-US" altLang="en-US" sz="2400" b="1" i="1" u="sng"/>
              <a:t>Figure 1</a:t>
            </a:r>
            <a:endParaRPr lang="en-US" altLang="en-US" sz="2400"/>
          </a:p>
          <a:p>
            <a:pPr>
              <a:spcBef>
                <a:spcPct val="0"/>
              </a:spcBef>
              <a:buClrTx/>
              <a:buSzTx/>
              <a:buFontTx/>
              <a:buNone/>
            </a:pPr>
            <a:endParaRPr lang="en-US" altLang="en-US" sz="2400"/>
          </a:p>
        </p:txBody>
      </p:sp>
      <p:grpSp>
        <p:nvGrpSpPr>
          <p:cNvPr id="43011" name="Group 3">
            <a:extLst>
              <a:ext uri="{FF2B5EF4-FFF2-40B4-BE49-F238E27FC236}">
                <a16:creationId xmlns:a16="http://schemas.microsoft.com/office/drawing/2014/main" id="{0895A19A-71A7-40B5-9575-B9325100BBFE}"/>
              </a:ext>
            </a:extLst>
          </p:cNvPr>
          <p:cNvGrpSpPr>
            <a:grpSpLocks/>
          </p:cNvGrpSpPr>
          <p:nvPr/>
        </p:nvGrpSpPr>
        <p:grpSpPr bwMode="auto">
          <a:xfrm>
            <a:off x="590550" y="304800"/>
            <a:ext cx="7562850" cy="6553200"/>
            <a:chOff x="0" y="0"/>
            <a:chExt cx="6715125" cy="6153150"/>
          </a:xfrm>
        </p:grpSpPr>
        <p:sp>
          <p:nvSpPr>
            <p:cNvPr id="5" name="Rectangle 4">
              <a:extLst>
                <a:ext uri="{FF2B5EF4-FFF2-40B4-BE49-F238E27FC236}">
                  <a16:creationId xmlns:a16="http://schemas.microsoft.com/office/drawing/2014/main" id="{2549B29E-A9E2-45EA-90ED-E5E5CF127720}"/>
                </a:ext>
              </a:extLst>
            </p:cNvPr>
            <p:cNvSpPr>
              <a:spLocks noChangeArrowheads="1"/>
            </p:cNvSpPr>
            <p:nvPr/>
          </p:nvSpPr>
          <p:spPr bwMode="auto">
            <a:xfrm>
              <a:off x="762570" y="0"/>
              <a:ext cx="5189985" cy="345817"/>
            </a:xfrm>
            <a:prstGeom prst="rect">
              <a:avLst/>
            </a:prstGeom>
            <a:solidFill>
              <a:srgbClr val="2D5C8A"/>
            </a:solidFill>
            <a:ln w="38100">
              <a:solidFill>
                <a:schemeClr val="tx1"/>
              </a:solidFill>
              <a:miter lim="800000"/>
              <a:headEnd/>
              <a:tailEnd/>
            </a:ln>
            <a:effectLst>
              <a:outerShdw blurRad="40000" dist="20000" dir="5400000" rotWithShape="0">
                <a:srgbClr val="808080">
                  <a:alpha val="37999"/>
                </a:srgbClr>
              </a:outerShdw>
            </a:effectLst>
          </p:spPr>
          <p:txBody>
            <a:bodyPr anchor="ctr"/>
            <a:lstStyle>
              <a:lvl1pPr>
                <a:defRPr>
                  <a:solidFill>
                    <a:schemeClr val="tx1"/>
                  </a:solidFill>
                  <a:latin typeface="Tahoma" panose="020B0604030504040204" pitchFamily="34" charset="0"/>
                  <a:ea typeface="ＭＳ Ｐゴシック" panose="020B0600070205080204" pitchFamily="34" charset="-128"/>
                </a:defRPr>
              </a:lvl1pPr>
              <a:lvl2pPr marL="742950" indent="-285750">
                <a:defRPr>
                  <a:solidFill>
                    <a:schemeClr val="tx1"/>
                  </a:solidFill>
                  <a:latin typeface="Tahoma" panose="020B0604030504040204" pitchFamily="34" charset="0"/>
                  <a:ea typeface="ＭＳ Ｐゴシック" panose="020B0600070205080204" pitchFamily="34" charset="-128"/>
                </a:defRPr>
              </a:lvl2pPr>
              <a:lvl3pPr marL="1143000" indent="-228600">
                <a:defRPr>
                  <a:solidFill>
                    <a:schemeClr val="tx1"/>
                  </a:solidFill>
                  <a:latin typeface="Tahoma" panose="020B0604030504040204" pitchFamily="34" charset="0"/>
                  <a:ea typeface="ＭＳ Ｐゴシック" panose="020B0600070205080204" pitchFamily="34" charset="-128"/>
                </a:defRPr>
              </a:lvl3pPr>
              <a:lvl4pPr marL="1600200" indent="-228600">
                <a:defRPr>
                  <a:solidFill>
                    <a:schemeClr val="tx1"/>
                  </a:solidFill>
                  <a:latin typeface="Tahoma" panose="020B0604030504040204" pitchFamily="34" charset="0"/>
                  <a:ea typeface="ＭＳ Ｐゴシック" panose="020B0600070205080204" pitchFamily="34" charset="-128"/>
                </a:defRPr>
              </a:lvl4pPr>
              <a:lvl5pPr marL="2057400" indent="-228600">
                <a:defRPr>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9pPr>
            </a:lstStyle>
            <a:p>
              <a:pPr algn="ctr">
                <a:defRPr/>
              </a:pPr>
              <a:r>
                <a:rPr lang="en-US" altLang="en-US" sz="1400" b="1">
                  <a:solidFill>
                    <a:srgbClr val="FFFFFF"/>
                  </a:solidFill>
                  <a:ea typeface="Calibri" panose="020F0502020204030204" pitchFamily="34" charset="0"/>
                  <a:cs typeface="Times New Roman" panose="02020603050405020304" pitchFamily="18" charset="0"/>
                </a:rPr>
                <a:t>Initial Evaluation</a:t>
              </a:r>
              <a:endParaRPr lang="en-US" altLang="en-US" sz="1200">
                <a:solidFill>
                  <a:srgbClr val="FFFFFF"/>
                </a:solidFill>
                <a:ea typeface="Calibri" panose="020F050202020403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00C6390A-7E1D-4627-BB60-452934008EA1}"/>
                </a:ext>
              </a:extLst>
            </p:cNvPr>
            <p:cNvSpPr>
              <a:spLocks noChangeArrowheads="1"/>
            </p:cNvSpPr>
            <p:nvPr/>
          </p:nvSpPr>
          <p:spPr bwMode="auto">
            <a:xfrm>
              <a:off x="762570" y="800447"/>
              <a:ext cx="5189985" cy="2065956"/>
            </a:xfrm>
            <a:prstGeom prst="rect">
              <a:avLst/>
            </a:prstGeom>
            <a:gradFill rotWithShape="1">
              <a:gsLst>
                <a:gs pos="0">
                  <a:srgbClr val="E9EEF7"/>
                </a:gs>
                <a:gs pos="64999">
                  <a:srgbClr val="C5D2E9"/>
                </a:gs>
                <a:gs pos="100000">
                  <a:srgbClr val="ACC0E1"/>
                </a:gs>
              </a:gsLst>
              <a:lin ang="5400000" scaled="1"/>
            </a:gradFill>
            <a:ln w="9525">
              <a:solidFill>
                <a:srgbClr val="295A89"/>
              </a:solidFill>
              <a:miter lim="800000"/>
              <a:headEnd/>
              <a:tailEnd/>
            </a:ln>
            <a:effectLst>
              <a:outerShdw blurRad="40000" dist="20000" dir="5400000" rotWithShape="0">
                <a:srgbClr val="808080">
                  <a:alpha val="37999"/>
                </a:srgbClr>
              </a:outerShdw>
            </a:effectLst>
          </p:spPr>
          <p:txBody>
            <a:bodyPr anchor="ctr"/>
            <a:lstStyle>
              <a:lvl1pPr marL="342900" indent="-342900">
                <a:defRPr>
                  <a:solidFill>
                    <a:schemeClr val="tx1"/>
                  </a:solidFill>
                  <a:latin typeface="Tahoma" panose="020B0604030504040204" pitchFamily="34" charset="0"/>
                  <a:ea typeface="ＭＳ Ｐゴシック" panose="020B0600070205080204" pitchFamily="34" charset="-128"/>
                </a:defRPr>
              </a:lvl1pPr>
              <a:lvl2pPr marL="742950" indent="-285750">
                <a:defRPr>
                  <a:solidFill>
                    <a:schemeClr val="tx1"/>
                  </a:solidFill>
                  <a:latin typeface="Tahoma" panose="020B0604030504040204" pitchFamily="34" charset="0"/>
                  <a:ea typeface="ＭＳ Ｐゴシック" panose="020B0600070205080204" pitchFamily="34" charset="-128"/>
                </a:defRPr>
              </a:lvl2pPr>
              <a:lvl3pPr marL="1143000" indent="-228600">
                <a:defRPr>
                  <a:solidFill>
                    <a:schemeClr val="tx1"/>
                  </a:solidFill>
                  <a:latin typeface="Tahoma" panose="020B0604030504040204" pitchFamily="34" charset="0"/>
                  <a:ea typeface="ＭＳ Ｐゴシック" panose="020B0600070205080204" pitchFamily="34" charset="-128"/>
                </a:defRPr>
              </a:lvl3pPr>
              <a:lvl4pPr marL="1600200" indent="-228600">
                <a:defRPr>
                  <a:solidFill>
                    <a:schemeClr val="tx1"/>
                  </a:solidFill>
                  <a:latin typeface="Tahoma" panose="020B0604030504040204" pitchFamily="34" charset="0"/>
                  <a:ea typeface="ＭＳ Ｐゴシック" panose="020B0600070205080204" pitchFamily="34" charset="-128"/>
                </a:defRPr>
              </a:lvl4pPr>
              <a:lvl5pPr marL="2057400" indent="-228600">
                <a:defRPr>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9pPr>
            </a:lstStyle>
            <a:p>
              <a:pPr>
                <a:buFont typeface="Tahoma" panose="020B0604030504040204" pitchFamily="34" charset="0"/>
                <a:buAutoNum type="arabicPeriod"/>
                <a:defRPr/>
              </a:pPr>
              <a:r>
                <a:rPr lang="en-US" altLang="en-US" sz="1200" b="1">
                  <a:solidFill>
                    <a:srgbClr val="000000"/>
                  </a:solidFill>
                  <a:ea typeface="Calibri" panose="020F0502020204030204" pitchFamily="34" charset="0"/>
                  <a:cs typeface="Times New Roman" panose="02020603050405020304" pitchFamily="18" charset="0"/>
                </a:rPr>
                <a:t>Identify primary area of concern</a:t>
              </a:r>
              <a:endParaRPr lang="en-US" altLang="en-US" sz="1200">
                <a:solidFill>
                  <a:srgbClr val="003366"/>
                </a:solidFill>
                <a:ea typeface="Calibri" panose="020F0502020204030204" pitchFamily="34" charset="0"/>
                <a:cs typeface="Times New Roman" panose="02020603050405020304" pitchFamily="18" charset="0"/>
              </a:endParaRPr>
            </a:p>
            <a:p>
              <a:pPr lvl="1">
                <a:buFont typeface="Tahoma" panose="020B0604030504040204" pitchFamily="34" charset="0"/>
                <a:buAutoNum type="alphaLcPeriod"/>
                <a:defRPr/>
              </a:pPr>
              <a:r>
                <a:rPr lang="en-US" altLang="en-US" sz="1200">
                  <a:solidFill>
                    <a:srgbClr val="000000"/>
                  </a:solidFill>
                  <a:ea typeface="Calibri" panose="020F0502020204030204" pitchFamily="34" charset="0"/>
                  <a:cs typeface="Times New Roman" panose="02020603050405020304" pitchFamily="18" charset="0"/>
                </a:rPr>
                <a:t>Records review</a:t>
              </a:r>
              <a:endParaRPr lang="en-US" altLang="en-US" sz="1200">
                <a:solidFill>
                  <a:srgbClr val="003366"/>
                </a:solidFill>
                <a:ea typeface="Calibri" panose="020F0502020204030204" pitchFamily="34" charset="0"/>
                <a:cs typeface="Times New Roman" panose="02020603050405020304" pitchFamily="18" charset="0"/>
              </a:endParaRPr>
            </a:p>
            <a:p>
              <a:pPr lvl="1">
                <a:buFont typeface="Tahoma" panose="020B0604030504040204" pitchFamily="34" charset="0"/>
                <a:buAutoNum type="alphaLcPeriod"/>
                <a:defRPr/>
              </a:pPr>
              <a:r>
                <a:rPr lang="en-US" altLang="en-US" sz="1200">
                  <a:solidFill>
                    <a:srgbClr val="000000"/>
                  </a:solidFill>
                  <a:ea typeface="Calibri" panose="020F0502020204030204" pitchFamily="34" charset="0"/>
                  <a:cs typeface="Times New Roman" panose="02020603050405020304" pitchFamily="18" charset="0"/>
                </a:rPr>
                <a:t>Collaborative Interview (motivational interviewing)</a:t>
              </a:r>
              <a:endParaRPr lang="en-US" altLang="en-US" sz="1200">
                <a:solidFill>
                  <a:srgbClr val="003366"/>
                </a:solidFill>
                <a:ea typeface="Calibri" panose="020F0502020204030204" pitchFamily="34" charset="0"/>
                <a:cs typeface="Times New Roman" panose="02020603050405020304" pitchFamily="18" charset="0"/>
              </a:endParaRPr>
            </a:p>
            <a:p>
              <a:pPr>
                <a:buFont typeface="Tahoma" panose="020B0604030504040204" pitchFamily="34" charset="0"/>
                <a:buAutoNum type="arabicPeriod"/>
                <a:defRPr/>
              </a:pPr>
              <a:r>
                <a:rPr lang="en-US" altLang="en-US" sz="1200" b="1">
                  <a:solidFill>
                    <a:srgbClr val="000000"/>
                  </a:solidFill>
                  <a:ea typeface="Calibri" panose="020F0502020204030204" pitchFamily="34" charset="0"/>
                  <a:cs typeface="Times New Roman" panose="02020603050405020304" pitchFamily="18" charset="0"/>
                </a:rPr>
                <a:t>Develop and prioritize hypothesized source(s) of concerns</a:t>
              </a:r>
              <a:endParaRPr lang="en-US" altLang="en-US" sz="1200">
                <a:solidFill>
                  <a:srgbClr val="003366"/>
                </a:solidFill>
                <a:ea typeface="Calibri" panose="020F0502020204030204" pitchFamily="34" charset="0"/>
                <a:cs typeface="Times New Roman" panose="02020603050405020304" pitchFamily="18" charset="0"/>
              </a:endParaRPr>
            </a:p>
            <a:p>
              <a:pPr>
                <a:buFont typeface="Tahoma" panose="020B0604030504040204" pitchFamily="34" charset="0"/>
                <a:buAutoNum type="arabicPeriod"/>
                <a:defRPr/>
              </a:pPr>
              <a:r>
                <a:rPr lang="en-US" altLang="en-US" sz="1200" b="1">
                  <a:solidFill>
                    <a:srgbClr val="000000"/>
                  </a:solidFill>
                  <a:ea typeface="Calibri" panose="020F0502020204030204" pitchFamily="34" charset="0"/>
                  <a:cs typeface="Times New Roman" panose="02020603050405020304" pitchFamily="18" charset="0"/>
                </a:rPr>
                <a:t>Select assessments that evaluate functioning in domains of </a:t>
              </a:r>
              <a:r>
                <a:rPr lang="en-US" altLang="en-US" sz="1200">
                  <a:solidFill>
                    <a:srgbClr val="000000"/>
                  </a:solidFill>
                  <a:ea typeface="Calibri" panose="020F0502020204030204" pitchFamily="34" charset="0"/>
                  <a:cs typeface="Times New Roman" panose="02020603050405020304" pitchFamily="18" charset="0"/>
                </a:rPr>
                <a:t>concern (see Table 1)</a:t>
              </a:r>
              <a:endParaRPr lang="en-US" altLang="en-US" sz="1200">
                <a:solidFill>
                  <a:srgbClr val="003366"/>
                </a:solidFill>
                <a:ea typeface="Calibri" panose="020F0502020204030204" pitchFamily="34" charset="0"/>
                <a:cs typeface="Times New Roman" panose="02020603050405020304" pitchFamily="18" charset="0"/>
              </a:endParaRPr>
            </a:p>
            <a:p>
              <a:pPr lvl="1">
                <a:buFont typeface="Tahoma" panose="020B0604030504040204" pitchFamily="34" charset="0"/>
                <a:buAutoNum type="alphaLcPeriod"/>
                <a:defRPr/>
              </a:pPr>
              <a:r>
                <a:rPr lang="en-US" altLang="en-US" sz="1200">
                  <a:solidFill>
                    <a:srgbClr val="000000"/>
                  </a:solidFill>
                  <a:ea typeface="Calibri" panose="020F0502020204030204" pitchFamily="34" charset="0"/>
                  <a:cs typeface="Times New Roman" panose="02020603050405020304" pitchFamily="18" charset="0"/>
                </a:rPr>
                <a:t>Consider information best gained by using (i) performance based measurements, (ii) clinician reported measures, and (iii) patient-reported measures. (See Table 2)</a:t>
              </a:r>
              <a:endParaRPr lang="en-US" altLang="en-US" sz="1200">
                <a:solidFill>
                  <a:srgbClr val="003366"/>
                </a:solidFill>
                <a:ea typeface="Calibri" panose="020F0502020204030204" pitchFamily="34" charset="0"/>
                <a:cs typeface="Times New Roman" panose="02020603050405020304" pitchFamily="18" charset="0"/>
              </a:endParaRPr>
            </a:p>
            <a:p>
              <a:pPr>
                <a:buFont typeface="Tahoma" panose="020B0604030504040204" pitchFamily="34" charset="0"/>
                <a:buAutoNum type="arabicPeriod"/>
                <a:defRPr/>
              </a:pPr>
              <a:r>
                <a:rPr lang="en-US" altLang="en-US" sz="1200">
                  <a:solidFill>
                    <a:srgbClr val="000000"/>
                  </a:solidFill>
                  <a:ea typeface="Calibri" panose="020F0502020204030204" pitchFamily="34" charset="0"/>
                  <a:cs typeface="Times New Roman" panose="02020603050405020304" pitchFamily="18" charset="0"/>
                </a:rPr>
                <a:t>Administer assessments until hypotheses are adequately answered</a:t>
              </a:r>
              <a:endParaRPr lang="en-US" altLang="en-US" sz="1200">
                <a:solidFill>
                  <a:srgbClr val="003366"/>
                </a:solidFill>
                <a:ea typeface="Calibri" panose="020F0502020204030204" pitchFamily="34" charset="0"/>
                <a:cs typeface="Times New Roman" panose="02020603050405020304" pitchFamily="18" charset="0"/>
              </a:endParaRPr>
            </a:p>
          </p:txBody>
        </p:sp>
        <p:sp>
          <p:nvSpPr>
            <p:cNvPr id="7" name="Rectangle 6">
              <a:extLst>
                <a:ext uri="{FF2B5EF4-FFF2-40B4-BE49-F238E27FC236}">
                  <a16:creationId xmlns:a16="http://schemas.microsoft.com/office/drawing/2014/main" id="{A3F28E1D-7856-490E-BFF6-B16FB95D446C}"/>
                </a:ext>
              </a:extLst>
            </p:cNvPr>
            <p:cNvSpPr>
              <a:spLocks noChangeArrowheads="1"/>
            </p:cNvSpPr>
            <p:nvPr/>
          </p:nvSpPr>
          <p:spPr bwMode="auto">
            <a:xfrm>
              <a:off x="762570" y="3286748"/>
              <a:ext cx="5189985" cy="1837895"/>
            </a:xfrm>
            <a:prstGeom prst="rect">
              <a:avLst/>
            </a:prstGeom>
            <a:gradFill rotWithShape="1">
              <a:gsLst>
                <a:gs pos="0">
                  <a:srgbClr val="E9EEF7"/>
                </a:gs>
                <a:gs pos="64999">
                  <a:srgbClr val="C5D2E9"/>
                </a:gs>
                <a:gs pos="100000">
                  <a:srgbClr val="ACC0E1"/>
                </a:gs>
              </a:gsLst>
              <a:lin ang="5400000" scaled="1"/>
            </a:gradFill>
            <a:ln w="9525">
              <a:solidFill>
                <a:srgbClr val="295A89"/>
              </a:solidFill>
              <a:miter lim="800000"/>
              <a:headEnd/>
              <a:tailEnd/>
            </a:ln>
            <a:effectLst>
              <a:outerShdw blurRad="40000" dist="20000" dir="5400000" rotWithShape="0">
                <a:srgbClr val="808080">
                  <a:alpha val="37999"/>
                </a:srgbClr>
              </a:outerShdw>
            </a:effectLst>
          </p:spPr>
          <p:txBody>
            <a:bodyPr anchor="ctr"/>
            <a:lstStyle>
              <a:lvl1pPr marL="342900" indent="-342900">
                <a:defRPr>
                  <a:solidFill>
                    <a:schemeClr val="tx1"/>
                  </a:solidFill>
                  <a:latin typeface="Tahoma" panose="020B0604030504040204" pitchFamily="34" charset="0"/>
                  <a:ea typeface="ＭＳ Ｐゴシック" panose="020B0600070205080204" pitchFamily="34" charset="-128"/>
                </a:defRPr>
              </a:lvl1pPr>
              <a:lvl2pPr marL="742950" indent="-285750">
                <a:defRPr>
                  <a:solidFill>
                    <a:schemeClr val="tx1"/>
                  </a:solidFill>
                  <a:latin typeface="Tahoma" panose="020B0604030504040204" pitchFamily="34" charset="0"/>
                  <a:ea typeface="ＭＳ Ｐゴシック" panose="020B0600070205080204" pitchFamily="34" charset="-128"/>
                </a:defRPr>
              </a:lvl2pPr>
              <a:lvl3pPr marL="1143000" indent="-228600">
                <a:defRPr>
                  <a:solidFill>
                    <a:schemeClr val="tx1"/>
                  </a:solidFill>
                  <a:latin typeface="Tahoma" panose="020B0604030504040204" pitchFamily="34" charset="0"/>
                  <a:ea typeface="ＭＳ Ｐゴシック" panose="020B0600070205080204" pitchFamily="34" charset="-128"/>
                </a:defRPr>
              </a:lvl3pPr>
              <a:lvl4pPr marL="1600200" indent="-228600">
                <a:defRPr>
                  <a:solidFill>
                    <a:schemeClr val="tx1"/>
                  </a:solidFill>
                  <a:latin typeface="Tahoma" panose="020B0604030504040204" pitchFamily="34" charset="0"/>
                  <a:ea typeface="ＭＳ Ｐゴシック" panose="020B0600070205080204" pitchFamily="34" charset="-128"/>
                </a:defRPr>
              </a:lvl4pPr>
              <a:lvl5pPr marL="2057400" indent="-228600">
                <a:defRPr>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9pPr>
            </a:lstStyle>
            <a:p>
              <a:pPr>
                <a:buFont typeface="Tahoma" panose="020B0604030504040204" pitchFamily="34" charset="0"/>
                <a:buAutoNum type="arabicPeriod"/>
                <a:defRPr/>
              </a:pPr>
              <a:r>
                <a:rPr lang="en-US" altLang="en-US" sz="1200" b="1">
                  <a:solidFill>
                    <a:srgbClr val="000000"/>
                  </a:solidFill>
                  <a:ea typeface="Calibri" panose="020F0502020204030204" pitchFamily="34" charset="0"/>
                  <a:cs typeface="Times New Roman" panose="02020603050405020304" pitchFamily="18" charset="0"/>
                </a:rPr>
                <a:t>Collaboratively decide on intervention target and approach</a:t>
              </a:r>
              <a:endParaRPr lang="en-US" altLang="en-US" sz="1200">
                <a:solidFill>
                  <a:srgbClr val="003366"/>
                </a:solidFill>
                <a:ea typeface="Calibri" panose="020F0502020204030204" pitchFamily="34" charset="0"/>
                <a:cs typeface="Times New Roman" panose="02020603050405020304" pitchFamily="18" charset="0"/>
              </a:endParaRPr>
            </a:p>
            <a:p>
              <a:pPr lvl="1">
                <a:buFont typeface="Tahoma" panose="020B0604030504040204" pitchFamily="34" charset="0"/>
                <a:buAutoNum type="alphaLcPeriod"/>
                <a:defRPr/>
              </a:pPr>
              <a:r>
                <a:rPr lang="en-US" altLang="en-US" sz="1200">
                  <a:solidFill>
                    <a:srgbClr val="000000"/>
                  </a:solidFill>
                  <a:ea typeface="Calibri" panose="020F0502020204030204" pitchFamily="34" charset="0"/>
                  <a:cs typeface="Times New Roman" panose="02020603050405020304" pitchFamily="18" charset="0"/>
                </a:rPr>
                <a:t>Use goal attainment scaling to set levels of progress or other patient-centered goal planning</a:t>
              </a:r>
              <a:endParaRPr lang="en-US" altLang="en-US" sz="1200">
                <a:solidFill>
                  <a:srgbClr val="003366"/>
                </a:solidFill>
                <a:ea typeface="Calibri" panose="020F0502020204030204" pitchFamily="34" charset="0"/>
                <a:cs typeface="Times New Roman" panose="02020603050405020304" pitchFamily="18" charset="0"/>
              </a:endParaRPr>
            </a:p>
            <a:p>
              <a:pPr lvl="1">
                <a:buFont typeface="Tahoma" panose="020B0604030504040204" pitchFamily="34" charset="0"/>
                <a:buAutoNum type="alphaLcPeriod"/>
                <a:defRPr/>
              </a:pPr>
              <a:r>
                <a:rPr lang="en-US" altLang="en-US" sz="1200">
                  <a:solidFill>
                    <a:srgbClr val="000000"/>
                  </a:solidFill>
                  <a:ea typeface="Calibri" panose="020F0502020204030204" pitchFamily="34" charset="0"/>
                  <a:cs typeface="Times New Roman" panose="02020603050405020304" pitchFamily="18" charset="0"/>
                </a:rPr>
                <a:t>Generate measurement plan to determine who, when and how functional social communication goal will be measured</a:t>
              </a:r>
              <a:endParaRPr lang="en-US" altLang="en-US" sz="1200">
                <a:solidFill>
                  <a:srgbClr val="003366"/>
                </a:solidFill>
                <a:ea typeface="Calibri" panose="020F0502020204030204" pitchFamily="34" charset="0"/>
                <a:cs typeface="Times New Roman" panose="02020603050405020304" pitchFamily="18" charset="0"/>
              </a:endParaRPr>
            </a:p>
            <a:p>
              <a:pPr lvl="1">
                <a:buFont typeface="Tahoma" panose="020B0604030504040204" pitchFamily="34" charset="0"/>
                <a:buAutoNum type="alphaLcPeriod"/>
                <a:defRPr/>
              </a:pPr>
              <a:r>
                <a:rPr lang="en-US" altLang="en-US" sz="1200">
                  <a:solidFill>
                    <a:srgbClr val="000000"/>
                  </a:solidFill>
                  <a:ea typeface="Calibri" panose="020F0502020204030204" pitchFamily="34" charset="0"/>
                  <a:cs typeface="Times New Roman" panose="02020603050405020304" pitchFamily="18" charset="0"/>
                </a:rPr>
                <a:t>If working on impairment-based goals (e.g., attention, social cognition) may also select impairment based outcome measures in addition to functional social communication goal</a:t>
              </a:r>
              <a:endParaRPr lang="en-US" altLang="en-US" sz="1200">
                <a:solidFill>
                  <a:srgbClr val="003366"/>
                </a:solidFill>
                <a:ea typeface="Calibri" panose="020F0502020204030204" pitchFamily="34" charset="0"/>
                <a:cs typeface="Times New Roman" panose="02020603050405020304" pitchFamily="18" charset="0"/>
              </a:endParaRPr>
            </a:p>
          </p:txBody>
        </p:sp>
        <p:sp>
          <p:nvSpPr>
            <p:cNvPr id="8" name="Down Arrow 7">
              <a:extLst>
                <a:ext uri="{FF2B5EF4-FFF2-40B4-BE49-F238E27FC236}">
                  <a16:creationId xmlns:a16="http://schemas.microsoft.com/office/drawing/2014/main" id="{452BC8E1-E841-4551-8B64-305C49972521}"/>
                </a:ext>
              </a:extLst>
            </p:cNvPr>
            <p:cNvSpPr/>
            <p:nvPr/>
          </p:nvSpPr>
          <p:spPr>
            <a:xfrm>
              <a:off x="3077061" y="323458"/>
              <a:ext cx="446829" cy="369666"/>
            </a:xfrm>
            <a:prstGeom prst="downArrow">
              <a:avLst/>
            </a:prstGeom>
            <a:ln>
              <a:noFill/>
            </a:ln>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endParaRPr lang="en-US"/>
            </a:p>
          </p:txBody>
        </p:sp>
        <p:sp>
          <p:nvSpPr>
            <p:cNvPr id="9" name="Down Arrow 8">
              <a:extLst>
                <a:ext uri="{FF2B5EF4-FFF2-40B4-BE49-F238E27FC236}">
                  <a16:creationId xmlns:a16="http://schemas.microsoft.com/office/drawing/2014/main" id="{C65DA6E5-AFF2-4130-9EBD-A91B3E9934AC}"/>
                </a:ext>
              </a:extLst>
            </p:cNvPr>
            <p:cNvSpPr>
              <a:spLocks noChangeArrowheads="1"/>
            </p:cNvSpPr>
            <p:nvPr/>
          </p:nvSpPr>
          <p:spPr bwMode="auto">
            <a:xfrm>
              <a:off x="3077061" y="2866402"/>
              <a:ext cx="446829" cy="369666"/>
            </a:xfrm>
            <a:prstGeom prst="downArrow">
              <a:avLst>
                <a:gd name="adj1" fmla="val 50000"/>
                <a:gd name="adj2" fmla="val 50000"/>
              </a:avLst>
            </a:prstGeom>
            <a:gradFill rotWithShape="1">
              <a:gsLst>
                <a:gs pos="0">
                  <a:srgbClr val="E9EEF7"/>
                </a:gs>
                <a:gs pos="64999">
                  <a:srgbClr val="C5D2E9"/>
                </a:gs>
                <a:gs pos="100000">
                  <a:srgbClr val="ACC0E1"/>
                </a:gs>
              </a:gsLst>
              <a:lin ang="5400000" scaled="1"/>
            </a:gradFill>
            <a:ln w="9525">
              <a:solidFill>
                <a:srgbClr val="295A89"/>
              </a:solidFill>
              <a:miter lim="800000"/>
              <a:headEnd/>
              <a:tailEnd/>
            </a:ln>
            <a:effectLst>
              <a:outerShdw blurRad="40000" dist="20000" dir="5400000" rotWithShape="0">
                <a:srgbClr val="808080">
                  <a:alpha val="37999"/>
                </a:srgbClr>
              </a:outerShdw>
            </a:effectLst>
          </p:spPr>
          <p:txBody>
            <a:bodyPr anchor="ctr"/>
            <a:lstStyle>
              <a:lvl1pPr>
                <a:defRPr>
                  <a:solidFill>
                    <a:schemeClr val="tx1"/>
                  </a:solidFill>
                  <a:latin typeface="Tahoma" panose="020B0604030504040204" pitchFamily="34" charset="0"/>
                  <a:ea typeface="ＭＳ Ｐゴシック" panose="020B0600070205080204" pitchFamily="34" charset="-128"/>
                </a:defRPr>
              </a:lvl1pPr>
              <a:lvl2pPr marL="742950" indent="-285750">
                <a:defRPr>
                  <a:solidFill>
                    <a:schemeClr val="tx1"/>
                  </a:solidFill>
                  <a:latin typeface="Tahoma" panose="020B0604030504040204" pitchFamily="34" charset="0"/>
                  <a:ea typeface="ＭＳ Ｐゴシック" panose="020B0600070205080204" pitchFamily="34" charset="-128"/>
                </a:defRPr>
              </a:lvl2pPr>
              <a:lvl3pPr marL="1143000" indent="-228600">
                <a:defRPr>
                  <a:solidFill>
                    <a:schemeClr val="tx1"/>
                  </a:solidFill>
                  <a:latin typeface="Tahoma" panose="020B0604030504040204" pitchFamily="34" charset="0"/>
                  <a:ea typeface="ＭＳ Ｐゴシック" panose="020B0600070205080204" pitchFamily="34" charset="-128"/>
                </a:defRPr>
              </a:lvl3pPr>
              <a:lvl4pPr marL="1600200" indent="-228600">
                <a:defRPr>
                  <a:solidFill>
                    <a:schemeClr val="tx1"/>
                  </a:solidFill>
                  <a:latin typeface="Tahoma" panose="020B0604030504040204" pitchFamily="34" charset="0"/>
                  <a:ea typeface="ＭＳ Ｐゴシック" panose="020B0600070205080204" pitchFamily="34" charset="-128"/>
                </a:defRPr>
              </a:lvl4pPr>
              <a:lvl5pPr marL="2057400" indent="-228600">
                <a:defRPr>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9pPr>
            </a:lstStyle>
            <a:p>
              <a:pPr>
                <a:defRPr/>
              </a:pPr>
              <a:endParaRPr lang="en-US" altLang="en-US">
                <a:solidFill>
                  <a:srgbClr val="003366"/>
                </a:solidFill>
              </a:endParaRPr>
            </a:p>
          </p:txBody>
        </p:sp>
        <p:sp>
          <p:nvSpPr>
            <p:cNvPr id="10" name="Rectangle 9">
              <a:extLst>
                <a:ext uri="{FF2B5EF4-FFF2-40B4-BE49-F238E27FC236}">
                  <a16:creationId xmlns:a16="http://schemas.microsoft.com/office/drawing/2014/main" id="{AC2A0A1B-900E-4046-92D0-AC085550773C}"/>
                </a:ext>
              </a:extLst>
            </p:cNvPr>
            <p:cNvSpPr>
              <a:spLocks noChangeArrowheads="1"/>
            </p:cNvSpPr>
            <p:nvPr/>
          </p:nvSpPr>
          <p:spPr bwMode="auto">
            <a:xfrm>
              <a:off x="762570" y="5276684"/>
              <a:ext cx="5189985" cy="876466"/>
            </a:xfrm>
            <a:prstGeom prst="rect">
              <a:avLst/>
            </a:prstGeom>
            <a:gradFill rotWithShape="1">
              <a:gsLst>
                <a:gs pos="0">
                  <a:srgbClr val="E9EEF7"/>
                </a:gs>
                <a:gs pos="64999">
                  <a:srgbClr val="C5D2E9"/>
                </a:gs>
                <a:gs pos="100000">
                  <a:srgbClr val="ACC0E1"/>
                </a:gs>
              </a:gsLst>
              <a:lin ang="5400000" scaled="1"/>
            </a:gradFill>
            <a:ln w="9525">
              <a:solidFill>
                <a:srgbClr val="295A89"/>
              </a:solidFill>
              <a:miter lim="800000"/>
              <a:headEnd/>
              <a:tailEnd/>
            </a:ln>
            <a:effectLst>
              <a:outerShdw blurRad="40000" dist="20000" dir="5400000" rotWithShape="0">
                <a:srgbClr val="808080">
                  <a:alpha val="37999"/>
                </a:srgbClr>
              </a:outerShdw>
            </a:effectLst>
          </p:spPr>
          <p:txBody>
            <a:bodyPr anchor="ctr"/>
            <a:lstStyle>
              <a:lvl1pPr marL="342900" indent="-342900">
                <a:defRPr>
                  <a:solidFill>
                    <a:schemeClr val="tx1"/>
                  </a:solidFill>
                  <a:latin typeface="Tahoma" panose="020B0604030504040204" pitchFamily="34" charset="0"/>
                  <a:ea typeface="ＭＳ Ｐゴシック" panose="020B0600070205080204" pitchFamily="34" charset="-128"/>
                </a:defRPr>
              </a:lvl1pPr>
              <a:lvl2pPr marL="742950" indent="-285750">
                <a:defRPr>
                  <a:solidFill>
                    <a:schemeClr val="tx1"/>
                  </a:solidFill>
                  <a:latin typeface="Tahoma" panose="020B0604030504040204" pitchFamily="34" charset="0"/>
                  <a:ea typeface="ＭＳ Ｐゴシック" panose="020B0600070205080204" pitchFamily="34" charset="-128"/>
                </a:defRPr>
              </a:lvl2pPr>
              <a:lvl3pPr marL="1143000" indent="-228600">
                <a:defRPr>
                  <a:solidFill>
                    <a:schemeClr val="tx1"/>
                  </a:solidFill>
                  <a:latin typeface="Tahoma" panose="020B0604030504040204" pitchFamily="34" charset="0"/>
                  <a:ea typeface="ＭＳ Ｐゴシック" panose="020B0600070205080204" pitchFamily="34" charset="-128"/>
                </a:defRPr>
              </a:lvl3pPr>
              <a:lvl4pPr marL="1600200" indent="-228600">
                <a:defRPr>
                  <a:solidFill>
                    <a:schemeClr val="tx1"/>
                  </a:solidFill>
                  <a:latin typeface="Tahoma" panose="020B0604030504040204" pitchFamily="34" charset="0"/>
                  <a:ea typeface="ＭＳ Ｐゴシック" panose="020B0600070205080204" pitchFamily="34" charset="-128"/>
                </a:defRPr>
              </a:lvl4pPr>
              <a:lvl5pPr marL="2057400" indent="-228600">
                <a:defRPr>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9pPr>
            </a:lstStyle>
            <a:p>
              <a:pPr>
                <a:buFont typeface="Tahoma" panose="020B0604030504040204" pitchFamily="34" charset="0"/>
                <a:buAutoNum type="arabicPeriod"/>
                <a:defRPr/>
              </a:pPr>
              <a:r>
                <a:rPr lang="en-US" altLang="en-US" sz="1200" b="1">
                  <a:solidFill>
                    <a:srgbClr val="000000"/>
                  </a:solidFill>
                  <a:ea typeface="Calibri" panose="020F0502020204030204" pitchFamily="34" charset="0"/>
                  <a:cs typeface="Times New Roman" panose="02020603050405020304" pitchFamily="18" charset="0"/>
                </a:rPr>
                <a:t>Implement Treatment</a:t>
              </a:r>
              <a:endParaRPr lang="en-US" altLang="en-US" sz="1200">
                <a:solidFill>
                  <a:srgbClr val="003366"/>
                </a:solidFill>
                <a:ea typeface="Calibri" panose="020F0502020204030204" pitchFamily="34" charset="0"/>
                <a:cs typeface="Times New Roman" panose="02020603050405020304" pitchFamily="18" charset="0"/>
              </a:endParaRPr>
            </a:p>
            <a:p>
              <a:pPr>
                <a:buFont typeface="Tahoma" panose="020B0604030504040204" pitchFamily="34" charset="0"/>
                <a:buAutoNum type="arabicPeriod"/>
                <a:defRPr/>
              </a:pPr>
              <a:r>
                <a:rPr lang="en-US" altLang="en-US" sz="1200" b="1">
                  <a:solidFill>
                    <a:srgbClr val="000000"/>
                  </a:solidFill>
                  <a:ea typeface="Calibri" panose="020F0502020204030204" pitchFamily="34" charset="0"/>
                  <a:cs typeface="Times New Roman" panose="02020603050405020304" pitchFamily="18" charset="0"/>
                </a:rPr>
                <a:t>Monitor Progress</a:t>
              </a:r>
              <a:endParaRPr lang="en-US" altLang="en-US" sz="1200">
                <a:solidFill>
                  <a:srgbClr val="003366"/>
                </a:solidFill>
                <a:ea typeface="Calibri" panose="020F0502020204030204" pitchFamily="34" charset="0"/>
                <a:cs typeface="Times New Roman" panose="02020603050405020304" pitchFamily="18" charset="0"/>
              </a:endParaRPr>
            </a:p>
          </p:txBody>
        </p:sp>
        <p:sp>
          <p:nvSpPr>
            <p:cNvPr id="11" name="Curved Right Arrow 10">
              <a:extLst>
                <a:ext uri="{FF2B5EF4-FFF2-40B4-BE49-F238E27FC236}">
                  <a16:creationId xmlns:a16="http://schemas.microsoft.com/office/drawing/2014/main" id="{559E54BB-1004-4105-9B23-C8C386A6D23E}"/>
                </a:ext>
              </a:extLst>
            </p:cNvPr>
            <p:cNvSpPr/>
            <p:nvPr/>
          </p:nvSpPr>
          <p:spPr>
            <a:xfrm flipV="1">
              <a:off x="0" y="4085704"/>
              <a:ext cx="762570" cy="1524872"/>
            </a:xfrm>
            <a:prstGeom prst="curvedRightArrow">
              <a:avLst/>
            </a:prstGeom>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endParaRPr lang="en-US"/>
            </a:p>
          </p:txBody>
        </p:sp>
        <p:sp>
          <p:nvSpPr>
            <p:cNvPr id="12" name="Curved Right Arrow 11">
              <a:extLst>
                <a:ext uri="{FF2B5EF4-FFF2-40B4-BE49-F238E27FC236}">
                  <a16:creationId xmlns:a16="http://schemas.microsoft.com/office/drawing/2014/main" id="{D5BA1EAD-E9A9-4BF7-A7CF-8D2465EE3392}"/>
                </a:ext>
              </a:extLst>
            </p:cNvPr>
            <p:cNvSpPr/>
            <p:nvPr/>
          </p:nvSpPr>
          <p:spPr>
            <a:xfrm flipH="1">
              <a:off x="5952556" y="4124459"/>
              <a:ext cx="762569" cy="1523382"/>
            </a:xfrm>
            <a:prstGeom prst="curvedRightArrow">
              <a:avLst/>
            </a:prstGeom>
          </p:spPr>
          <p:style>
            <a:lnRef idx="2">
              <a:schemeClr val="accent6">
                <a:shade val="50000"/>
              </a:schemeClr>
            </a:lnRef>
            <a:fillRef idx="1">
              <a:schemeClr val="accent6"/>
            </a:fillRef>
            <a:effectRef idx="0">
              <a:schemeClr val="accent6"/>
            </a:effectRef>
            <a:fontRef idx="minor">
              <a:schemeClr val="lt1"/>
            </a:fontRef>
          </p:style>
          <p:txBody>
            <a:bodyPr anchor="ctr"/>
            <a:lstStyle/>
            <a:p>
              <a:pPr>
                <a:defRPr/>
              </a:pPr>
              <a:endParaRPr lang="en-US"/>
            </a:p>
          </p:txBody>
        </p:sp>
      </p:grpSp>
      <p:sp>
        <p:nvSpPr>
          <p:cNvPr id="43012" name="Rectangle 15">
            <a:extLst>
              <a:ext uri="{FF2B5EF4-FFF2-40B4-BE49-F238E27FC236}">
                <a16:creationId xmlns:a16="http://schemas.microsoft.com/office/drawing/2014/main" id="{B638A1E1-5F26-4E3E-A900-A46B07AD338C}"/>
              </a:ext>
            </a:extLst>
          </p:cNvPr>
          <p:cNvSpPr>
            <a:spLocks noChangeArrowheads="1"/>
          </p:cNvSpPr>
          <p:nvPr/>
        </p:nvSpPr>
        <p:spPr bwMode="auto">
          <a:xfrm>
            <a:off x="0" y="-1139825"/>
            <a:ext cx="10298113" cy="2308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hlink"/>
              </a:buClr>
              <a:buSzPct val="65000"/>
              <a:buFont typeface="Wingdings" panose="05000000000000000000" pitchFamily="2" charset="2"/>
              <a:buChar char="n"/>
              <a:defRPr sz="32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folHlink"/>
              </a:buClr>
              <a:buSzPct val="65000"/>
              <a:buFont typeface="Wingdings" panose="05000000000000000000" pitchFamily="2" charset="2"/>
              <a:buChar char="n"/>
              <a:defRPr sz="28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hlink"/>
              </a:buClr>
              <a:buSzPct val="65000"/>
              <a:buFont typeface="Wingdings" panose="05000000000000000000" pitchFamily="2" charset="2"/>
              <a:buChar char="n"/>
              <a:defRPr sz="2400">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fo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9pPr>
          </a:lstStyle>
          <a:p>
            <a:pPr>
              <a:spcBef>
                <a:spcPct val="0"/>
              </a:spcBef>
              <a:buClrTx/>
              <a:buSzTx/>
              <a:buFontTx/>
              <a:buNone/>
            </a:pPr>
            <a:endParaRPr lang="en-US" altLang="en-US" sz="2400"/>
          </a:p>
          <a:p>
            <a:pPr>
              <a:spcBef>
                <a:spcPct val="0"/>
              </a:spcBef>
              <a:buClrTx/>
              <a:buSzTx/>
              <a:buFontTx/>
              <a:buNone/>
            </a:pPr>
            <a:br>
              <a:rPr lang="en-US" altLang="en-US" sz="2400"/>
            </a:br>
            <a:endParaRPr lang="en-US" altLang="en-US" sz="2400"/>
          </a:p>
          <a:p>
            <a:pPr>
              <a:spcBef>
                <a:spcPct val="0"/>
              </a:spcBef>
              <a:buClrTx/>
              <a:buSzTx/>
              <a:buFontTx/>
              <a:buNone/>
            </a:pPr>
            <a:r>
              <a:rPr lang="en-US" altLang="en-US" sz="2400"/>
              <a:t>    </a:t>
            </a:r>
          </a:p>
          <a:p>
            <a:pPr>
              <a:spcBef>
                <a:spcPct val="0"/>
              </a:spcBef>
              <a:buClrTx/>
              <a:buSzTx/>
              <a:buFontTx/>
              <a:buNone/>
            </a:pPr>
            <a:r>
              <a:rPr lang="en-US" altLang="en-US" sz="2400"/>
              <a:t>                                                                   </a:t>
            </a:r>
          </a:p>
          <a:p>
            <a:pPr>
              <a:spcBef>
                <a:spcPct val="0"/>
              </a:spcBef>
              <a:buClrTx/>
              <a:buSzTx/>
              <a:buFontTx/>
              <a:buNone/>
            </a:pPr>
            <a:r>
              <a:rPr lang="en-US" altLang="en-US" sz="2400"/>
              <a:t>	</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F20B-7D20-48FF-88F3-8065F94BF234}"/>
              </a:ext>
            </a:extLst>
          </p:cNvPr>
          <p:cNvSpPr>
            <a:spLocks noGrp="1"/>
          </p:cNvSpPr>
          <p:nvPr>
            <p:ph type="title"/>
          </p:nvPr>
        </p:nvSpPr>
        <p:spPr/>
        <p:txBody>
          <a:bodyPr/>
          <a:lstStyle/>
          <a:p>
            <a:pPr>
              <a:defRPr/>
            </a:pPr>
            <a:r>
              <a:rPr lang="en-US" dirty="0">
                <a:ea typeface="ＭＳ Ｐゴシック" charset="-128"/>
              </a:rPr>
              <a:t>A Clinician’s View Drives Practice</a:t>
            </a:r>
          </a:p>
        </p:txBody>
      </p:sp>
      <p:sp>
        <p:nvSpPr>
          <p:cNvPr id="3" name="Content Placeholder 2">
            <a:extLst>
              <a:ext uri="{FF2B5EF4-FFF2-40B4-BE49-F238E27FC236}">
                <a16:creationId xmlns:a16="http://schemas.microsoft.com/office/drawing/2014/main" id="{629D9BAE-9526-40E9-A560-1FE73D4A95CF}"/>
              </a:ext>
            </a:extLst>
          </p:cNvPr>
          <p:cNvSpPr>
            <a:spLocks noGrp="1"/>
          </p:cNvSpPr>
          <p:nvPr>
            <p:ph idx="1"/>
          </p:nvPr>
        </p:nvSpPr>
        <p:spPr>
          <a:xfrm>
            <a:off x="457200" y="1590675"/>
            <a:ext cx="8229600" cy="4876800"/>
          </a:xfrm>
        </p:spPr>
        <p:txBody>
          <a:bodyPr/>
          <a:lstStyle/>
          <a:p>
            <a:pPr>
              <a:buFont typeface="Wingdings" charset="2"/>
              <a:buChar char="n"/>
              <a:defRPr/>
            </a:pPr>
            <a:r>
              <a:rPr lang="en-US" dirty="0">
                <a:ea typeface="ＭＳ Ｐゴシック" charset="-128"/>
              </a:rPr>
              <a:t>A linguistic lens may result in use of a discourse measure as an assessment cornerstone</a:t>
            </a:r>
          </a:p>
          <a:p>
            <a:pPr>
              <a:buFont typeface="Wingdings" charset="2"/>
              <a:buChar char="n"/>
              <a:defRPr/>
            </a:pPr>
            <a:r>
              <a:rPr lang="en-US" dirty="0">
                <a:ea typeface="ＭＳ Ｐゴシック" charset="-128"/>
              </a:rPr>
              <a:t>A cognitive lens may result in use of a measure of social cognition</a:t>
            </a:r>
          </a:p>
          <a:p>
            <a:pPr>
              <a:buFont typeface="Wingdings" charset="2"/>
              <a:buChar char="n"/>
              <a:defRPr/>
            </a:pPr>
            <a:r>
              <a:rPr lang="en-US" dirty="0">
                <a:ea typeface="ＭＳ Ｐゴシック" charset="-128"/>
              </a:rPr>
              <a:t>Both may identify deficiencies and lead to different treatments</a:t>
            </a:r>
          </a:p>
          <a:p>
            <a:pPr>
              <a:buFont typeface="Wingdings" charset="2"/>
              <a:buChar char="n"/>
              <a:defRPr/>
            </a:pPr>
            <a:r>
              <a:rPr lang="en-US" dirty="0">
                <a:ea typeface="ＭＳ Ｐゴシック" charset="-128"/>
              </a:rPr>
              <a:t>It’s important to work from an overarching model</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Title 1">
            <a:extLst>
              <a:ext uri="{FF2B5EF4-FFF2-40B4-BE49-F238E27FC236}">
                <a16:creationId xmlns:a16="http://schemas.microsoft.com/office/drawing/2014/main" id="{EF53537A-7C4D-4886-A1FE-58B3025E3A4B}"/>
              </a:ext>
            </a:extLst>
          </p:cNvPr>
          <p:cNvSpPr>
            <a:spLocks noGrp="1" noChangeArrowheads="1"/>
          </p:cNvSpPr>
          <p:nvPr>
            <p:ph type="title"/>
          </p:nvPr>
        </p:nvSpPr>
        <p:spPr/>
        <p:txBody>
          <a:bodyPr/>
          <a:lstStyle/>
          <a:p>
            <a:pPr>
              <a:defRPr/>
            </a:pPr>
            <a:r>
              <a:rPr lang="en-US" altLang="en-US" dirty="0">
                <a:ea typeface="ＭＳ Ｐゴシック" charset="-128"/>
              </a:rPr>
              <a:t>Self- and Other- Report Questionnaires</a:t>
            </a:r>
          </a:p>
        </p:txBody>
      </p:sp>
      <p:sp>
        <p:nvSpPr>
          <p:cNvPr id="58370" name="Content Placeholder 2">
            <a:extLst>
              <a:ext uri="{FF2B5EF4-FFF2-40B4-BE49-F238E27FC236}">
                <a16:creationId xmlns:a16="http://schemas.microsoft.com/office/drawing/2014/main" id="{A40533B2-F5AC-44B4-B061-154359836583}"/>
              </a:ext>
            </a:extLst>
          </p:cNvPr>
          <p:cNvSpPr>
            <a:spLocks noGrp="1" noChangeArrowheads="1"/>
          </p:cNvSpPr>
          <p:nvPr>
            <p:ph idx="1"/>
          </p:nvPr>
        </p:nvSpPr>
        <p:spPr/>
        <p:txBody>
          <a:bodyPr/>
          <a:lstStyle/>
          <a:p>
            <a:pPr>
              <a:defRPr/>
            </a:pPr>
            <a:r>
              <a:rPr lang="en-US" altLang="en-US" dirty="0">
                <a:solidFill>
                  <a:schemeClr val="tx2"/>
                </a:solidFill>
                <a:ea typeface="ＭＳ Ｐゴシック" charset="-128"/>
              </a:rPr>
              <a:t>La Trobe Communication Questionnaire (LCQ) </a:t>
            </a:r>
          </a:p>
          <a:p>
            <a:pPr lvl="1">
              <a:defRPr/>
            </a:pPr>
            <a:r>
              <a:rPr lang="en-US" altLang="en-US" dirty="0">
                <a:solidFill>
                  <a:schemeClr val="tx2"/>
                </a:solidFill>
                <a:ea typeface="ＭＳ Ｐゴシック" charset="-128"/>
              </a:rPr>
              <a:t>30-item self-and other questionnaire</a:t>
            </a:r>
          </a:p>
          <a:p>
            <a:pPr lvl="1">
              <a:defRPr/>
            </a:pPr>
            <a:r>
              <a:rPr lang="en-US" altLang="en-US" dirty="0">
                <a:solidFill>
                  <a:schemeClr val="tx2"/>
                </a:solidFill>
                <a:ea typeface="ＭＳ Ｐゴシック" charset="-128"/>
              </a:rPr>
              <a:t>Good internal and test-retest reliability </a:t>
            </a:r>
          </a:p>
          <a:p>
            <a:pPr>
              <a:defRPr/>
            </a:pPr>
            <a:r>
              <a:rPr lang="en-US" altLang="en-US" dirty="0">
                <a:solidFill>
                  <a:schemeClr val="tx2"/>
                </a:solidFill>
                <a:ea typeface="ＭＳ Ｐゴシック" charset="-128"/>
              </a:rPr>
              <a:t>The Social Communication Skills Questionnaire (SCSQ)</a:t>
            </a:r>
          </a:p>
          <a:p>
            <a:pPr lvl="1">
              <a:defRPr/>
            </a:pPr>
            <a:r>
              <a:rPr lang="en-US" altLang="en-US" dirty="0">
                <a:solidFill>
                  <a:schemeClr val="tx2"/>
                </a:solidFill>
                <a:ea typeface="ＭＳ Ｐゴシック" charset="-128"/>
              </a:rPr>
              <a:t>Communication and social skills after TBI</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FADC3-5809-4EEB-AB39-7BB113A67174}"/>
              </a:ext>
            </a:extLst>
          </p:cNvPr>
          <p:cNvSpPr>
            <a:spLocks noGrp="1"/>
          </p:cNvSpPr>
          <p:nvPr>
            <p:ph type="title"/>
          </p:nvPr>
        </p:nvSpPr>
        <p:spPr/>
        <p:txBody>
          <a:bodyPr/>
          <a:lstStyle/>
          <a:p>
            <a:r>
              <a:rPr lang="en-US" dirty="0"/>
              <a:t>Video Example: Topic to Topic Switching after TBI</a:t>
            </a:r>
          </a:p>
        </p:txBody>
      </p:sp>
      <p:pic>
        <p:nvPicPr>
          <p:cNvPr id="3" name="Online Media 2" title="Topic To Topic Switching Traumatic Brain Injury">
            <a:hlinkClick r:id="" action="ppaction://media"/>
            <a:extLst>
              <a:ext uri="{FF2B5EF4-FFF2-40B4-BE49-F238E27FC236}">
                <a16:creationId xmlns:a16="http://schemas.microsoft.com/office/drawing/2014/main" id="{FE857D12-9D9A-45F9-84F7-0CA4DB03202D}"/>
              </a:ext>
            </a:extLst>
          </p:cNvPr>
          <p:cNvPicPr>
            <a:picLocks noRot="1" noChangeAspect="1"/>
          </p:cNvPicPr>
          <p:nvPr>
            <a:videoFile r:link="rId1"/>
          </p:nvPr>
        </p:nvPicPr>
        <p:blipFill>
          <a:blip r:embed="rId4"/>
          <a:stretch>
            <a:fillRect/>
          </a:stretch>
        </p:blipFill>
        <p:spPr>
          <a:xfrm>
            <a:off x="2146300" y="1983049"/>
            <a:ext cx="5156200" cy="3867150"/>
          </a:xfrm>
          <a:prstGeom prst="rect">
            <a:avLst/>
          </a:prstGeom>
        </p:spPr>
      </p:pic>
      <p:sp>
        <p:nvSpPr>
          <p:cNvPr id="4" name="TextBox 3">
            <a:extLst>
              <a:ext uri="{FF2B5EF4-FFF2-40B4-BE49-F238E27FC236}">
                <a16:creationId xmlns:a16="http://schemas.microsoft.com/office/drawing/2014/main" id="{BD8AA21E-EA13-4EDB-9852-3724D75667DF}"/>
              </a:ext>
            </a:extLst>
          </p:cNvPr>
          <p:cNvSpPr txBox="1"/>
          <p:nvPr/>
        </p:nvSpPr>
        <p:spPr>
          <a:xfrm>
            <a:off x="990600" y="6015335"/>
            <a:ext cx="7467600" cy="923330"/>
          </a:xfrm>
          <a:prstGeom prst="rect">
            <a:avLst/>
          </a:prstGeom>
          <a:noFill/>
        </p:spPr>
        <p:txBody>
          <a:bodyPr wrap="square" rtlCol="0">
            <a:spAutoFit/>
          </a:bodyPr>
          <a:lstStyle/>
          <a:p>
            <a:r>
              <a:rPr lang="en-US" altLang="en-US" dirty="0"/>
              <a:t>https://www.youtube.com/watch?v=aZxGcwHbVrc&amp;list=PLdbdV0gzjUZgaZXRpYqGf-y3Aj9inbZn7</a:t>
            </a:r>
          </a:p>
          <a:p>
            <a:endParaRPr lang="en-US" dirty="0"/>
          </a:p>
        </p:txBody>
      </p:sp>
    </p:spTree>
    <p:extLst>
      <p:ext uri="{BB962C8B-B14F-4D97-AF65-F5344CB8AC3E}">
        <p14:creationId xmlns:p14="http://schemas.microsoft.com/office/powerpoint/2010/main" val="1646068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screenshot of a social media post&#10;&#10;Description automatically generated">
            <a:extLst>
              <a:ext uri="{FF2B5EF4-FFF2-40B4-BE49-F238E27FC236}">
                <a16:creationId xmlns:a16="http://schemas.microsoft.com/office/drawing/2014/main" id="{42308020-12E6-4AA7-A5FB-AFB6BBAC2CE7}"/>
              </a:ext>
            </a:extLst>
          </p:cNvPr>
          <p:cNvPicPr>
            <a:picLocks noGrp="1" noChangeAspect="1"/>
          </p:cNvPicPr>
          <p:nvPr>
            <p:ph idx="1"/>
          </p:nvPr>
        </p:nvPicPr>
        <p:blipFill rotWithShape="1">
          <a:blip r:embed="rId3"/>
          <a:srcRect r="134" b="1"/>
          <a:stretch/>
        </p:blipFill>
        <p:spPr>
          <a:xfrm>
            <a:off x="15" y="857250"/>
            <a:ext cx="9143985" cy="3296248"/>
          </a:xfrm>
          <a:prstGeom prst="rect">
            <a:avLst/>
          </a:prstGeom>
        </p:spPr>
      </p:pic>
      <p:sp>
        <p:nvSpPr>
          <p:cNvPr id="10" name="Freeform: Shape 9">
            <a:extLst>
              <a:ext uri="{FF2B5EF4-FFF2-40B4-BE49-F238E27FC236}">
                <a16:creationId xmlns:a16="http://schemas.microsoft.com/office/drawing/2014/main" id="{303CC970-4826-4CED-8063-0FB6766354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6214889" y="4280287"/>
            <a:ext cx="2929112" cy="1720463"/>
          </a:xfrm>
          <a:custGeom>
            <a:avLst/>
            <a:gdLst>
              <a:gd name="connsiteX0" fmla="*/ 0 w 3905483"/>
              <a:gd name="connsiteY0" fmla="*/ 2293951 h 2293951"/>
              <a:gd name="connsiteX1" fmla="*/ 3905483 w 3905483"/>
              <a:gd name="connsiteY1" fmla="*/ 2293951 h 2293951"/>
              <a:gd name="connsiteX2" fmla="*/ 3905483 w 3905483"/>
              <a:gd name="connsiteY2" fmla="*/ 0 h 2293951"/>
              <a:gd name="connsiteX3" fmla="*/ 2479521 w 3905483"/>
              <a:gd name="connsiteY3" fmla="*/ 0 h 2293951"/>
              <a:gd name="connsiteX4" fmla="*/ 1739055 w 3905483"/>
              <a:gd name="connsiteY4" fmla="*/ 0 h 2293951"/>
              <a:gd name="connsiteX5" fmla="*/ 1737976 w 3905483"/>
              <a:gd name="connsiteY5" fmla="*/ 2332 h 2293951"/>
              <a:gd name="connsiteX6" fmla="*/ 1061319 w 3905483"/>
              <a:gd name="connsiteY6" fmla="*/ 2332 h 229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5483" h="2293951">
                <a:moveTo>
                  <a:pt x="0" y="2293951"/>
                </a:moveTo>
                <a:lnTo>
                  <a:pt x="3905483" y="2293951"/>
                </a:lnTo>
                <a:lnTo>
                  <a:pt x="3905483" y="0"/>
                </a:lnTo>
                <a:lnTo>
                  <a:pt x="2479521" y="0"/>
                </a:lnTo>
                <a:lnTo>
                  <a:pt x="1739055" y="0"/>
                </a:lnTo>
                <a:lnTo>
                  <a:pt x="1737976" y="2332"/>
                </a:lnTo>
                <a:lnTo>
                  <a:pt x="1061319" y="2332"/>
                </a:lnTo>
                <a:close/>
              </a:path>
            </a:pathLst>
          </a:custGeom>
          <a:solidFill>
            <a:srgbClr val="B4B4B4">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685800" eaLnBrk="1" fontAlgn="auto" hangingPunct="1">
              <a:spcBef>
                <a:spcPts val="0"/>
              </a:spcBef>
              <a:spcAft>
                <a:spcPts val="0"/>
              </a:spcAft>
            </a:pPr>
            <a:endParaRPr lang="en-US" sz="1350">
              <a:solidFill>
                <a:prstClr val="white"/>
              </a:solidFill>
              <a:latin typeface="Calibri" panose="020F0502020204030204"/>
            </a:endParaRPr>
          </a:p>
        </p:txBody>
      </p:sp>
      <p:sp>
        <p:nvSpPr>
          <p:cNvPr id="12" name="Freeform: Shape 11">
            <a:extLst>
              <a:ext uri="{FF2B5EF4-FFF2-40B4-BE49-F238E27FC236}">
                <a16:creationId xmlns:a16="http://schemas.microsoft.com/office/drawing/2014/main" id="{14490D63-3365-45CC-AC50-705C1B7681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4280287"/>
            <a:ext cx="6833104" cy="1720463"/>
          </a:xfrm>
          <a:custGeom>
            <a:avLst/>
            <a:gdLst>
              <a:gd name="connsiteX0" fmla="*/ 0 w 9110805"/>
              <a:gd name="connsiteY0" fmla="*/ 2293951 h 2293951"/>
              <a:gd name="connsiteX1" fmla="*/ 107316 w 9110805"/>
              <a:gd name="connsiteY1" fmla="*/ 2293951 h 2293951"/>
              <a:gd name="connsiteX2" fmla="*/ 7277190 w 9110805"/>
              <a:gd name="connsiteY2" fmla="*/ 2293951 h 2293951"/>
              <a:gd name="connsiteX3" fmla="*/ 8048407 w 9110805"/>
              <a:gd name="connsiteY3" fmla="*/ 2293951 h 2293951"/>
              <a:gd name="connsiteX4" fmla="*/ 9110805 w 9110805"/>
              <a:gd name="connsiteY4" fmla="*/ 0 h 2293951"/>
              <a:gd name="connsiteX5" fmla="*/ 8339588 w 9110805"/>
              <a:gd name="connsiteY5" fmla="*/ 0 h 2293951"/>
              <a:gd name="connsiteX6" fmla="*/ 107316 w 9110805"/>
              <a:gd name="connsiteY6" fmla="*/ 0 h 2293951"/>
              <a:gd name="connsiteX7" fmla="*/ 0 w 9110805"/>
              <a:gd name="connsiteY7" fmla="*/ 0 h 229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10805" h="2293951">
                <a:moveTo>
                  <a:pt x="0" y="2293951"/>
                </a:moveTo>
                <a:lnTo>
                  <a:pt x="107316" y="2293951"/>
                </a:lnTo>
                <a:lnTo>
                  <a:pt x="7277190" y="2293951"/>
                </a:lnTo>
                <a:lnTo>
                  <a:pt x="8048407" y="2293951"/>
                </a:lnTo>
                <a:lnTo>
                  <a:pt x="9110805" y="0"/>
                </a:lnTo>
                <a:lnTo>
                  <a:pt x="8339588" y="0"/>
                </a:lnTo>
                <a:lnTo>
                  <a:pt x="107316" y="0"/>
                </a:lnTo>
                <a:lnTo>
                  <a:pt x="0" y="0"/>
                </a:lnTo>
                <a:close/>
              </a:path>
            </a:pathLst>
          </a:cu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685800" eaLnBrk="1" fontAlgn="auto" hangingPunct="1">
              <a:spcBef>
                <a:spcPts val="0"/>
              </a:spcBef>
              <a:spcAft>
                <a:spcPts val="0"/>
              </a:spcAft>
            </a:pPr>
            <a:endParaRPr lang="en-US" sz="1350">
              <a:solidFill>
                <a:prstClr val="white"/>
              </a:solidFill>
              <a:latin typeface="Calibri" panose="020F0502020204030204"/>
            </a:endParaRPr>
          </a:p>
        </p:txBody>
      </p:sp>
      <p:sp>
        <p:nvSpPr>
          <p:cNvPr id="2" name="Title 1">
            <a:extLst>
              <a:ext uri="{FF2B5EF4-FFF2-40B4-BE49-F238E27FC236}">
                <a16:creationId xmlns:a16="http://schemas.microsoft.com/office/drawing/2014/main" id="{2E0BDC6B-CFC2-43F6-BC98-ABFA324ECA9E}"/>
              </a:ext>
            </a:extLst>
          </p:cNvPr>
          <p:cNvSpPr>
            <a:spLocks noGrp="1"/>
          </p:cNvSpPr>
          <p:nvPr>
            <p:ph type="title"/>
          </p:nvPr>
        </p:nvSpPr>
        <p:spPr>
          <a:xfrm>
            <a:off x="630936" y="4500936"/>
            <a:ext cx="5237126" cy="769826"/>
          </a:xfrm>
        </p:spPr>
        <p:txBody>
          <a:bodyPr vert="horz" lIns="68580" tIns="34290" rIns="68580" bIns="34290" rtlCol="0" anchor="b">
            <a:normAutofit/>
          </a:bodyPr>
          <a:lstStyle/>
          <a:p>
            <a:r>
              <a:rPr lang="en-US" sz="2550">
                <a:solidFill>
                  <a:srgbClr val="FFFFFF"/>
                </a:solidFill>
              </a:rPr>
              <a:t>La Trobe Communication Questionnaire (LCQ)</a:t>
            </a:r>
          </a:p>
        </p:txBody>
      </p:sp>
    </p:spTree>
    <p:extLst>
      <p:ext uri="{BB962C8B-B14F-4D97-AF65-F5344CB8AC3E}">
        <p14:creationId xmlns:p14="http://schemas.microsoft.com/office/powerpoint/2010/main" val="3528938206"/>
      </p:ext>
    </p:extLst>
  </p:cSld>
  <p:clrMapOvr>
    <a:masterClrMapping/>
  </p:clrMapOvr>
  <mc:AlternateContent xmlns:mc="http://schemas.openxmlformats.org/markup-compatibility/2006" xmlns:p14="http://schemas.microsoft.com/office/powerpoint/2010/main">
    <mc:Choice Requires="p14">
      <p:transition spd="slow" p14:dur="2000" advTm="112465"/>
    </mc:Choice>
    <mc:Fallback xmlns="">
      <p:transition spd="slow" advTm="112465"/>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Title 1">
            <a:extLst>
              <a:ext uri="{FF2B5EF4-FFF2-40B4-BE49-F238E27FC236}">
                <a16:creationId xmlns:a16="http://schemas.microsoft.com/office/drawing/2014/main" id="{56968B40-D375-42B9-ADAE-DDDB132E1491}"/>
              </a:ext>
            </a:extLst>
          </p:cNvPr>
          <p:cNvSpPr>
            <a:spLocks noGrp="1" noChangeArrowheads="1"/>
          </p:cNvSpPr>
          <p:nvPr>
            <p:ph type="title"/>
          </p:nvPr>
        </p:nvSpPr>
        <p:spPr/>
        <p:txBody>
          <a:bodyPr/>
          <a:lstStyle/>
          <a:p>
            <a:pPr>
              <a:defRPr/>
            </a:pPr>
            <a:r>
              <a:rPr lang="en-US" altLang="en-US" sz="3600" dirty="0">
                <a:ea typeface="ＭＳ Ｐゴシック" charset="-128"/>
              </a:rPr>
              <a:t>La Trobe Communication Questionnaire (Douglas et al, 2000)</a:t>
            </a:r>
          </a:p>
        </p:txBody>
      </p:sp>
      <p:sp>
        <p:nvSpPr>
          <p:cNvPr id="59394" name="Content Placeholder 2">
            <a:extLst>
              <a:ext uri="{FF2B5EF4-FFF2-40B4-BE49-F238E27FC236}">
                <a16:creationId xmlns:a16="http://schemas.microsoft.com/office/drawing/2014/main" id="{0D70F908-E597-4AF3-A80A-6C1352E305E3}"/>
              </a:ext>
            </a:extLst>
          </p:cNvPr>
          <p:cNvSpPr>
            <a:spLocks noGrp="1" noChangeArrowheads="1"/>
          </p:cNvSpPr>
          <p:nvPr>
            <p:ph idx="1"/>
          </p:nvPr>
        </p:nvSpPr>
        <p:spPr>
          <a:xfrm>
            <a:off x="457200" y="2057400"/>
            <a:ext cx="8229600" cy="4525963"/>
          </a:xfrm>
        </p:spPr>
        <p:txBody>
          <a:bodyPr/>
          <a:lstStyle/>
          <a:p>
            <a:pPr>
              <a:defRPr/>
            </a:pPr>
            <a:r>
              <a:rPr lang="en-US" altLang="en-US" sz="2400" dirty="0">
                <a:solidFill>
                  <a:schemeClr val="tx2"/>
                </a:solidFill>
                <a:ea typeface="ＭＳ Ｐゴシック" charset="-128"/>
              </a:rPr>
              <a:t>Developed to measure perceived social communication ability from various sources </a:t>
            </a:r>
          </a:p>
          <a:p>
            <a:pPr>
              <a:defRPr/>
            </a:pPr>
            <a:r>
              <a:rPr lang="en-US" altLang="en-US" sz="2400" dirty="0">
                <a:solidFill>
                  <a:schemeClr val="tx2"/>
                </a:solidFill>
                <a:ea typeface="ＭＳ Ｐゴシック" charset="-128"/>
              </a:rPr>
              <a:t>Most frequently used social communication measure for ABI used by SLPs</a:t>
            </a:r>
          </a:p>
          <a:p>
            <a:pPr>
              <a:defRPr/>
            </a:pPr>
            <a:r>
              <a:rPr lang="en-US" altLang="en-US" sz="2400" dirty="0">
                <a:solidFill>
                  <a:schemeClr val="tx2"/>
                </a:solidFill>
                <a:ea typeface="ＭＳ Ｐゴシック" charset="-128"/>
              </a:rPr>
              <a:t>Psychometrically evaluated with the TBI population with adequate reliability and validity</a:t>
            </a:r>
          </a:p>
          <a:p>
            <a:pPr>
              <a:defRPr/>
            </a:pPr>
            <a:r>
              <a:rPr lang="en-US" altLang="en-US" sz="2400" dirty="0">
                <a:solidFill>
                  <a:schemeClr val="tx2"/>
                </a:solidFill>
                <a:ea typeface="ＭＳ Ｐゴシック" charset="-128"/>
              </a:rPr>
              <a:t>Self-rating form and other-rating form</a:t>
            </a:r>
          </a:p>
          <a:p>
            <a:pPr>
              <a:defRPr/>
            </a:pPr>
            <a:r>
              <a:rPr lang="en-US" altLang="en-US" sz="2400" dirty="0">
                <a:solidFill>
                  <a:schemeClr val="tx2"/>
                </a:solidFill>
                <a:ea typeface="ＭＳ Ｐゴシック" charset="-128"/>
              </a:rPr>
              <a:t>“Change” form can indicate change since injury</a:t>
            </a:r>
          </a:p>
          <a:p>
            <a:pPr>
              <a:defRPr/>
            </a:pPr>
            <a:r>
              <a:rPr lang="en-US" altLang="en-US" sz="2400" dirty="0">
                <a:solidFill>
                  <a:schemeClr val="tx2"/>
                </a:solidFill>
                <a:ea typeface="ＭＳ Ｐゴシック" charset="-128"/>
              </a:rPr>
              <a:t>Download forms and scoring instructions on </a:t>
            </a:r>
            <a:r>
              <a:rPr lang="en-US" altLang="en-US" sz="2400" dirty="0" err="1">
                <a:solidFill>
                  <a:schemeClr val="tx2"/>
                </a:solidFill>
                <a:ea typeface="ＭＳ Ｐゴシック" charset="-128"/>
              </a:rPr>
              <a:t>InfoCDS</a:t>
            </a:r>
            <a:r>
              <a:rPr lang="en-US" altLang="en-US" sz="2400" dirty="0">
                <a:solidFill>
                  <a:schemeClr val="tx2"/>
                </a:solidFill>
                <a:ea typeface="ＭＳ Ｐゴシック" charset="-128"/>
              </a:rPr>
              <a:t> &gt;  </a:t>
            </a:r>
            <a:r>
              <a:rPr lang="en-US" altLang="en-US" sz="2400" dirty="0" err="1">
                <a:solidFill>
                  <a:schemeClr val="tx2"/>
                </a:solidFill>
                <a:ea typeface="ＭＳ Ｐゴシック" charset="-128"/>
              </a:rPr>
              <a:t>BrICC</a:t>
            </a:r>
            <a:r>
              <a:rPr lang="en-US" altLang="en-US" sz="2400" dirty="0">
                <a:solidFill>
                  <a:schemeClr val="tx2"/>
                </a:solidFill>
                <a:ea typeface="ＭＳ Ｐゴシック" charset="-128"/>
              </a:rPr>
              <a:t> &gt; Assessment &gt; Social Communication</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Title 1">
            <a:extLst>
              <a:ext uri="{FF2B5EF4-FFF2-40B4-BE49-F238E27FC236}">
                <a16:creationId xmlns:a16="http://schemas.microsoft.com/office/drawing/2014/main" id="{0A235660-0C6A-4246-92F8-D168A96D7DE6}"/>
              </a:ext>
            </a:extLst>
          </p:cNvPr>
          <p:cNvSpPr>
            <a:spLocks noGrp="1" noChangeArrowheads="1"/>
          </p:cNvSpPr>
          <p:nvPr>
            <p:ph type="title"/>
          </p:nvPr>
        </p:nvSpPr>
        <p:spPr>
          <a:xfrm>
            <a:off x="428625" y="0"/>
            <a:ext cx="8229600" cy="1371600"/>
          </a:xfrm>
        </p:spPr>
        <p:txBody>
          <a:bodyPr/>
          <a:lstStyle/>
          <a:p>
            <a:pPr>
              <a:defRPr/>
            </a:pPr>
            <a:r>
              <a:rPr lang="en-US" altLang="en-US" sz="4800" dirty="0">
                <a:ea typeface="ＭＳ Ｐゴシック" charset="-128"/>
              </a:rPr>
              <a:t>Performance Based Measures </a:t>
            </a:r>
          </a:p>
        </p:txBody>
      </p:sp>
      <p:sp>
        <p:nvSpPr>
          <p:cNvPr id="61442" name="Content Placeholder 2">
            <a:extLst>
              <a:ext uri="{FF2B5EF4-FFF2-40B4-BE49-F238E27FC236}">
                <a16:creationId xmlns:a16="http://schemas.microsoft.com/office/drawing/2014/main" id="{E78081F5-D5F5-42F1-A4BA-068CA1B4804B}"/>
              </a:ext>
            </a:extLst>
          </p:cNvPr>
          <p:cNvSpPr>
            <a:spLocks noGrp="1" noChangeArrowheads="1"/>
          </p:cNvSpPr>
          <p:nvPr>
            <p:ph idx="1"/>
          </p:nvPr>
        </p:nvSpPr>
        <p:spPr>
          <a:xfrm>
            <a:off x="400050" y="1200150"/>
            <a:ext cx="8229600" cy="5267325"/>
          </a:xfrm>
        </p:spPr>
        <p:txBody>
          <a:bodyPr/>
          <a:lstStyle/>
          <a:p>
            <a:pPr>
              <a:defRPr/>
            </a:pPr>
            <a:r>
              <a:rPr lang="en-US" altLang="en-US" sz="2000" dirty="0">
                <a:solidFill>
                  <a:schemeClr val="tx2"/>
                </a:solidFill>
                <a:ea typeface="ＭＳ Ｐゴシック" charset="-128"/>
              </a:rPr>
              <a:t>Performance-based </a:t>
            </a:r>
          </a:p>
          <a:p>
            <a:pPr lvl="1">
              <a:defRPr/>
            </a:pPr>
            <a:r>
              <a:rPr lang="en-US" altLang="en-US" sz="2000" dirty="0">
                <a:solidFill>
                  <a:schemeClr val="tx2"/>
                </a:solidFill>
                <a:ea typeface="ＭＳ Ｐゴシック" charset="-128"/>
              </a:rPr>
              <a:t>Social problem solving</a:t>
            </a:r>
          </a:p>
          <a:p>
            <a:pPr lvl="2">
              <a:defRPr/>
            </a:pPr>
            <a:r>
              <a:rPr lang="en-US" altLang="en-US" sz="2000" dirty="0">
                <a:solidFill>
                  <a:schemeClr val="tx2"/>
                </a:solidFill>
                <a:ea typeface="ＭＳ Ｐゴシック" charset="-128"/>
              </a:rPr>
              <a:t>Assessment of Interpersonal Problem-Solving Skills (AIPSS)</a:t>
            </a:r>
          </a:p>
          <a:p>
            <a:pPr lvl="3">
              <a:defRPr/>
            </a:pPr>
            <a:r>
              <a:rPr lang="en-US" altLang="en-US" dirty="0">
                <a:solidFill>
                  <a:schemeClr val="tx2"/>
                </a:solidFill>
                <a:ea typeface="ＭＳ Ｐゴシック" charset="-128"/>
              </a:rPr>
              <a:t>Video vignettes depict a social problem situation</a:t>
            </a:r>
          </a:p>
          <a:p>
            <a:pPr lvl="1">
              <a:defRPr/>
            </a:pPr>
            <a:r>
              <a:rPr lang="en-US" altLang="en-US" sz="2000" dirty="0">
                <a:solidFill>
                  <a:schemeClr val="tx2"/>
                </a:solidFill>
                <a:ea typeface="ＭＳ Ｐゴシック" charset="-128"/>
              </a:rPr>
              <a:t>Functional task-based</a:t>
            </a:r>
          </a:p>
          <a:p>
            <a:pPr lvl="2">
              <a:defRPr/>
            </a:pPr>
            <a:r>
              <a:rPr lang="en-US" altLang="en-US" sz="2000" b="1" dirty="0">
                <a:solidFill>
                  <a:schemeClr val="tx2"/>
                </a:solidFill>
                <a:ea typeface="ＭＳ Ｐゴシック" charset="-128"/>
              </a:rPr>
              <a:t>Functional Assessment of Verbal Reasoning and Executive Strategies (FAVRES) </a:t>
            </a:r>
            <a:endParaRPr lang="en-US" altLang="en-US" sz="2000" dirty="0">
              <a:solidFill>
                <a:schemeClr val="tx2"/>
              </a:solidFill>
              <a:ea typeface="ＭＳ Ｐゴシック" charset="-128"/>
            </a:endParaRPr>
          </a:p>
          <a:p>
            <a:pPr lvl="1">
              <a:defRPr/>
            </a:pPr>
            <a:r>
              <a:rPr lang="en-US" altLang="en-US" sz="2000" dirty="0">
                <a:solidFill>
                  <a:schemeClr val="tx2"/>
                </a:solidFill>
                <a:ea typeface="ＭＳ Ｐゴシック" charset="-128"/>
              </a:rPr>
              <a:t>Emotion perception tests</a:t>
            </a:r>
          </a:p>
          <a:p>
            <a:pPr lvl="2">
              <a:defRPr/>
            </a:pPr>
            <a:r>
              <a:rPr lang="en-US" altLang="en-US" sz="2000" dirty="0">
                <a:solidFill>
                  <a:schemeClr val="tx2"/>
                </a:solidFill>
                <a:ea typeface="ＭＳ Ｐゴシック" charset="-128"/>
              </a:rPr>
              <a:t>E.g. Florida Affect Battery (FAB)</a:t>
            </a:r>
          </a:p>
          <a:p>
            <a:pPr lvl="1">
              <a:defRPr/>
            </a:pPr>
            <a:r>
              <a:rPr lang="en-US" altLang="en-US" sz="2000" dirty="0">
                <a:solidFill>
                  <a:schemeClr val="tx2"/>
                </a:solidFill>
                <a:ea typeface="ＭＳ Ｐゴシック" charset="-128"/>
              </a:rPr>
              <a:t>Social cognition tests</a:t>
            </a:r>
          </a:p>
          <a:p>
            <a:pPr lvl="2">
              <a:defRPr/>
            </a:pPr>
            <a:r>
              <a:rPr lang="en-US" altLang="en-US" sz="2000" dirty="0">
                <a:solidFill>
                  <a:schemeClr val="tx2"/>
                </a:solidFill>
                <a:ea typeface="ＭＳ Ｐゴシック" charset="-128"/>
              </a:rPr>
              <a:t>The Awareness of Social Inference Test (TASIT)</a:t>
            </a:r>
          </a:p>
          <a:p>
            <a:pPr lvl="3">
              <a:defRPr/>
            </a:pPr>
            <a:r>
              <a:rPr lang="en-US" altLang="en-US" dirty="0">
                <a:solidFill>
                  <a:schemeClr val="tx2"/>
                </a:solidFill>
                <a:ea typeface="ＭＳ Ｐゴシック" charset="-128"/>
              </a:rPr>
              <a:t>Video vignettes </a:t>
            </a:r>
          </a:p>
          <a:p>
            <a:pPr lvl="3">
              <a:defRPr/>
            </a:pPr>
            <a:r>
              <a:rPr lang="en-US" altLang="en-US" dirty="0">
                <a:solidFill>
                  <a:schemeClr val="tx2"/>
                </a:solidFill>
                <a:ea typeface="ＭＳ Ｐゴシック" charset="-128"/>
              </a:rPr>
              <a:t>Name 7 basic emotions </a:t>
            </a:r>
          </a:p>
          <a:p>
            <a:pPr lvl="3">
              <a:defRPr/>
            </a:pPr>
            <a:r>
              <a:rPr lang="en-US" altLang="en-US" dirty="0">
                <a:solidFill>
                  <a:schemeClr val="tx2"/>
                </a:solidFill>
                <a:ea typeface="ＭＳ Ｐゴシック" charset="-128"/>
              </a:rPr>
              <a:t>Interpret sarcasm/sincerity </a:t>
            </a:r>
          </a:p>
          <a:p>
            <a:pPr lvl="3">
              <a:defRPr/>
            </a:pPr>
            <a:endParaRPr lang="en-US" altLang="en-US" dirty="0">
              <a:solidFill>
                <a:schemeClr val="bg1"/>
              </a:solidFill>
              <a:ea typeface="ＭＳ Ｐゴシック" charset="-128"/>
            </a:endParaRPr>
          </a:p>
          <a:p>
            <a:pPr lvl="3">
              <a:defRPr/>
            </a:pPr>
            <a:endParaRPr lang="en-US" altLang="en-US" dirty="0">
              <a:solidFill>
                <a:schemeClr val="bg1"/>
              </a:solidFill>
              <a:ea typeface="ＭＳ Ｐゴシック" charset="-128"/>
            </a:endParaRPr>
          </a:p>
          <a:p>
            <a:pPr>
              <a:defRPr/>
            </a:pPr>
            <a:endParaRPr lang="en-US" altLang="en-US" dirty="0">
              <a:ea typeface="ＭＳ Ｐゴシック" charset="-128"/>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Title 1">
            <a:extLst>
              <a:ext uri="{FF2B5EF4-FFF2-40B4-BE49-F238E27FC236}">
                <a16:creationId xmlns:a16="http://schemas.microsoft.com/office/drawing/2014/main" id="{6221CDCA-9BD3-44EB-87C2-6F637CCDB3FA}"/>
              </a:ext>
            </a:extLst>
          </p:cNvPr>
          <p:cNvSpPr>
            <a:spLocks noGrp="1" noChangeArrowheads="1"/>
          </p:cNvSpPr>
          <p:nvPr>
            <p:ph type="title"/>
          </p:nvPr>
        </p:nvSpPr>
        <p:spPr/>
        <p:txBody>
          <a:bodyPr/>
          <a:lstStyle/>
          <a:p>
            <a:pPr>
              <a:defRPr/>
            </a:pPr>
            <a:r>
              <a:rPr lang="en-US" altLang="en-US" dirty="0">
                <a:ea typeface="ＭＳ Ｐゴシック" charset="-128"/>
              </a:rPr>
              <a:t>Context-bound tasks</a:t>
            </a:r>
          </a:p>
        </p:txBody>
      </p:sp>
      <p:sp>
        <p:nvSpPr>
          <p:cNvPr id="3" name="Content Placeholder 2">
            <a:extLst>
              <a:ext uri="{FF2B5EF4-FFF2-40B4-BE49-F238E27FC236}">
                <a16:creationId xmlns:a16="http://schemas.microsoft.com/office/drawing/2014/main" id="{23E988A4-68F4-412F-924C-0E3C0ED899DF}"/>
              </a:ext>
            </a:extLst>
          </p:cNvPr>
          <p:cNvSpPr>
            <a:spLocks noGrp="1"/>
          </p:cNvSpPr>
          <p:nvPr>
            <p:ph idx="1"/>
          </p:nvPr>
        </p:nvSpPr>
        <p:spPr>
          <a:xfrm>
            <a:off x="481013" y="1773238"/>
            <a:ext cx="8229600" cy="4525962"/>
          </a:xfrm>
        </p:spPr>
        <p:txBody>
          <a:bodyPr>
            <a:normAutofit fontScale="92500" lnSpcReduction="20000"/>
          </a:bodyPr>
          <a:lstStyle/>
          <a:p>
            <a:pPr>
              <a:defRPr/>
            </a:pPr>
            <a:r>
              <a:rPr lang="en-US" dirty="0">
                <a:solidFill>
                  <a:schemeClr val="tx2"/>
                </a:solidFill>
                <a:ea typeface="ＭＳ Ｐゴシック" charset="-128"/>
              </a:rPr>
              <a:t>Observational measure of social disinhibition (Osborne-Crowley, McDonald, &amp; Francis, 2016).</a:t>
            </a:r>
          </a:p>
          <a:p>
            <a:pPr lvl="1">
              <a:defRPr/>
            </a:pPr>
            <a:r>
              <a:rPr lang="en-US" dirty="0">
                <a:solidFill>
                  <a:schemeClr val="tx2"/>
                </a:solidFill>
                <a:ea typeface="ＭＳ Ｐゴシック" charset="-128"/>
              </a:rPr>
              <a:t>9 open ended questions</a:t>
            </a:r>
          </a:p>
          <a:p>
            <a:pPr lvl="1">
              <a:defRPr/>
            </a:pPr>
            <a:r>
              <a:rPr lang="en-US" dirty="0">
                <a:solidFill>
                  <a:schemeClr val="tx2"/>
                </a:solidFill>
                <a:ea typeface="ＭＳ Ｐゴシック" charset="-128"/>
              </a:rPr>
              <a:t>Client can choose how much to disclose</a:t>
            </a:r>
          </a:p>
          <a:p>
            <a:pPr lvl="1">
              <a:defRPr/>
            </a:pPr>
            <a:r>
              <a:rPr lang="en-US" dirty="0">
                <a:solidFill>
                  <a:schemeClr val="tx2"/>
                </a:solidFill>
                <a:ea typeface="ＭＳ Ｐゴシック" charset="-128"/>
              </a:rPr>
              <a:t>Frequency of inappropriate behaviors rated from 1 (never) to 5 (always)</a:t>
            </a:r>
          </a:p>
          <a:p>
            <a:pPr>
              <a:defRPr/>
            </a:pPr>
            <a:r>
              <a:rPr lang="en-US" dirty="0">
                <a:solidFill>
                  <a:schemeClr val="tx2"/>
                </a:solidFill>
                <a:ea typeface="ＭＳ Ｐゴシック" charset="-128"/>
              </a:rPr>
              <a:t>The ‘dice’ game: A new test of pragmatic language skills after closed-head injury (McDonald &amp; Pearce, 1995)</a:t>
            </a:r>
          </a:p>
          <a:p>
            <a:pPr lvl="1">
              <a:defRPr/>
            </a:pPr>
            <a:r>
              <a:rPr lang="en-US" dirty="0">
                <a:solidFill>
                  <a:schemeClr val="tx2"/>
                </a:solidFill>
                <a:ea typeface="ＭＳ Ｐゴシック" charset="-128"/>
              </a:rPr>
              <a:t>Essential/unnecessary information</a:t>
            </a:r>
          </a:p>
          <a:p>
            <a:pPr>
              <a:defRPr/>
            </a:pPr>
            <a:endParaRPr lang="en-US" dirty="0">
              <a:ea typeface="ＭＳ Ｐゴシック" charset="-128"/>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Title 1">
            <a:extLst>
              <a:ext uri="{FF2B5EF4-FFF2-40B4-BE49-F238E27FC236}">
                <a16:creationId xmlns:a16="http://schemas.microsoft.com/office/drawing/2014/main" id="{77D16275-61B3-49AF-9B1A-003638E7C65D}"/>
              </a:ext>
            </a:extLst>
          </p:cNvPr>
          <p:cNvSpPr>
            <a:spLocks noGrp="1" noChangeArrowheads="1"/>
          </p:cNvSpPr>
          <p:nvPr>
            <p:ph type="title"/>
          </p:nvPr>
        </p:nvSpPr>
        <p:spPr/>
        <p:txBody>
          <a:bodyPr/>
          <a:lstStyle/>
          <a:p>
            <a:pPr>
              <a:defRPr/>
            </a:pPr>
            <a:r>
              <a:rPr lang="en-US" altLang="en-US" dirty="0">
                <a:ea typeface="ＭＳ Ｐゴシック" charset="-128"/>
              </a:rPr>
              <a:t>Discourse analysis</a:t>
            </a:r>
          </a:p>
        </p:txBody>
      </p:sp>
      <p:sp>
        <p:nvSpPr>
          <p:cNvPr id="63490" name="Content Placeholder 2">
            <a:extLst>
              <a:ext uri="{FF2B5EF4-FFF2-40B4-BE49-F238E27FC236}">
                <a16:creationId xmlns:a16="http://schemas.microsoft.com/office/drawing/2014/main" id="{A9535A49-7BF0-47C3-A091-49606691012A}"/>
              </a:ext>
            </a:extLst>
          </p:cNvPr>
          <p:cNvSpPr>
            <a:spLocks noGrp="1" noChangeArrowheads="1"/>
          </p:cNvSpPr>
          <p:nvPr>
            <p:ph idx="1"/>
          </p:nvPr>
        </p:nvSpPr>
        <p:spPr/>
        <p:txBody>
          <a:bodyPr/>
          <a:lstStyle/>
          <a:p>
            <a:pPr lvl="1">
              <a:defRPr/>
            </a:pPr>
            <a:r>
              <a:rPr lang="en-US" altLang="en-US" sz="2400" dirty="0">
                <a:solidFill>
                  <a:schemeClr val="tx2"/>
                </a:solidFill>
                <a:ea typeface="ＭＳ Ｐゴシック" charset="-128"/>
              </a:rPr>
              <a:t>Exchange Structure Analysis (ESA) (Sim, Power, &amp; </a:t>
            </a:r>
            <a:r>
              <a:rPr lang="en-US" altLang="en-US" sz="2400" dirty="0" err="1">
                <a:solidFill>
                  <a:schemeClr val="tx2"/>
                </a:solidFill>
                <a:ea typeface="ＭＳ Ｐゴシック" charset="-128"/>
              </a:rPr>
              <a:t>Togher</a:t>
            </a:r>
            <a:r>
              <a:rPr lang="en-US" altLang="en-US" sz="2400" dirty="0">
                <a:solidFill>
                  <a:schemeClr val="tx2"/>
                </a:solidFill>
                <a:ea typeface="ＭＳ Ｐゴシック" charset="-128"/>
              </a:rPr>
              <a:t>, 2013; Bogart, </a:t>
            </a:r>
            <a:r>
              <a:rPr lang="en-US" altLang="en-US" sz="2400" dirty="0" err="1">
                <a:solidFill>
                  <a:schemeClr val="tx2"/>
                </a:solidFill>
                <a:ea typeface="ＭＳ Ｐゴシック" charset="-128"/>
              </a:rPr>
              <a:t>Togher</a:t>
            </a:r>
            <a:r>
              <a:rPr lang="en-US" altLang="en-US" sz="2400" dirty="0">
                <a:solidFill>
                  <a:schemeClr val="tx2"/>
                </a:solidFill>
                <a:ea typeface="ＭＳ Ｐゴシック" charset="-128"/>
              </a:rPr>
              <a:t>, Power, &amp; Docking, 2012)</a:t>
            </a:r>
          </a:p>
          <a:p>
            <a:pPr lvl="2">
              <a:defRPr/>
            </a:pPr>
            <a:r>
              <a:rPr lang="en-US" altLang="en-US" sz="2000" dirty="0">
                <a:solidFill>
                  <a:schemeClr val="tx2"/>
                </a:solidFill>
                <a:ea typeface="ＭＳ Ｐゴシック" charset="-128"/>
              </a:rPr>
              <a:t>Based on Systemic Functional Linguistics</a:t>
            </a:r>
          </a:p>
          <a:p>
            <a:pPr lvl="2">
              <a:defRPr/>
            </a:pPr>
            <a:r>
              <a:rPr lang="en-US" altLang="en-US" sz="2000" dirty="0">
                <a:solidFill>
                  <a:schemeClr val="tx2"/>
                </a:solidFill>
                <a:ea typeface="ＭＳ Ｐゴシック" charset="-128"/>
              </a:rPr>
              <a:t>Specifies roles of giving and receiving information</a:t>
            </a:r>
          </a:p>
          <a:p>
            <a:pPr lvl="2">
              <a:defRPr/>
            </a:pPr>
            <a:r>
              <a:rPr lang="en-US" altLang="en-US" sz="2000" dirty="0">
                <a:solidFill>
                  <a:schemeClr val="tx2"/>
                </a:solidFill>
                <a:ea typeface="ＭＳ Ｐゴシック" charset="-128"/>
              </a:rPr>
              <a:t>A “move” is a unit of information</a:t>
            </a:r>
          </a:p>
          <a:p>
            <a:pPr lvl="2">
              <a:defRPr/>
            </a:pPr>
            <a:r>
              <a:rPr lang="en-US" altLang="en-US" sz="2000" dirty="0">
                <a:solidFill>
                  <a:schemeClr val="tx2"/>
                </a:solidFill>
                <a:ea typeface="ＭＳ Ｐゴシック" charset="-128"/>
              </a:rPr>
              <a:t>An exchange is a series of “moves”</a:t>
            </a:r>
            <a:endParaRPr lang="en-US" altLang="en-US" dirty="0">
              <a:solidFill>
                <a:schemeClr val="tx2"/>
              </a:solidFill>
              <a:ea typeface="ＭＳ Ｐゴシック" charset="-128"/>
            </a:endParaRPr>
          </a:p>
          <a:p>
            <a:pPr lvl="1">
              <a:defRPr/>
            </a:pPr>
            <a:r>
              <a:rPr lang="en-US" altLang="en-US" sz="2400" dirty="0">
                <a:solidFill>
                  <a:schemeClr val="tx2"/>
                </a:solidFill>
                <a:ea typeface="ＭＳ Ｐゴシック" charset="-128"/>
              </a:rPr>
              <a:t>Generic Structure Potential (GSP) analysis (</a:t>
            </a:r>
            <a:r>
              <a:rPr lang="en-US" altLang="en-US" sz="2400" dirty="0" err="1">
                <a:solidFill>
                  <a:schemeClr val="tx2"/>
                </a:solidFill>
                <a:ea typeface="ＭＳ Ｐゴシック" charset="-128"/>
              </a:rPr>
              <a:t>Kilov</a:t>
            </a:r>
            <a:r>
              <a:rPr lang="en-US" altLang="en-US" sz="2400" dirty="0">
                <a:solidFill>
                  <a:schemeClr val="tx2"/>
                </a:solidFill>
                <a:ea typeface="ＭＳ Ｐゴシック" charset="-128"/>
              </a:rPr>
              <a:t>, </a:t>
            </a:r>
            <a:r>
              <a:rPr lang="en-US" altLang="en-US" sz="2400" dirty="0" err="1">
                <a:solidFill>
                  <a:schemeClr val="tx2"/>
                </a:solidFill>
                <a:ea typeface="ＭＳ Ｐゴシック" charset="-128"/>
              </a:rPr>
              <a:t>Togher</a:t>
            </a:r>
            <a:r>
              <a:rPr lang="en-US" altLang="en-US" sz="2400" dirty="0">
                <a:solidFill>
                  <a:schemeClr val="tx2"/>
                </a:solidFill>
                <a:ea typeface="ＭＳ Ｐゴシック" charset="-128"/>
              </a:rPr>
              <a:t>, and Grant, 2009)</a:t>
            </a:r>
          </a:p>
          <a:p>
            <a:pPr lvl="1">
              <a:defRPr/>
            </a:pPr>
            <a:r>
              <a:rPr lang="en-US" altLang="en-US" sz="2400" dirty="0">
                <a:solidFill>
                  <a:schemeClr val="tx2"/>
                </a:solidFill>
                <a:ea typeface="ＭＳ Ｐゴシック" charset="-128"/>
              </a:rPr>
              <a:t>Modified Conversational Appropriateness (</a:t>
            </a:r>
            <a:r>
              <a:rPr lang="en-US" altLang="en-US" sz="2400" dirty="0" err="1">
                <a:solidFill>
                  <a:schemeClr val="tx2"/>
                </a:solidFill>
                <a:ea typeface="ＭＳ Ｐゴシック" charset="-128"/>
              </a:rPr>
              <a:t>Youse</a:t>
            </a:r>
            <a:r>
              <a:rPr lang="en-US" altLang="en-US" sz="2400" dirty="0">
                <a:solidFill>
                  <a:schemeClr val="tx2"/>
                </a:solidFill>
                <a:ea typeface="ＭＳ Ｐゴシック" charset="-128"/>
              </a:rPr>
              <a:t> et al, 2011)</a:t>
            </a:r>
          </a:p>
          <a:p>
            <a:pPr>
              <a:defRPr/>
            </a:pPr>
            <a:endParaRPr lang="en-US" altLang="en-US" dirty="0">
              <a:ea typeface="ＭＳ Ｐゴシック" charset="-128"/>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Title 1">
            <a:extLst>
              <a:ext uri="{FF2B5EF4-FFF2-40B4-BE49-F238E27FC236}">
                <a16:creationId xmlns:a16="http://schemas.microsoft.com/office/drawing/2014/main" id="{E715BA6D-ADAA-4169-9473-616DDE24E38F}"/>
              </a:ext>
            </a:extLst>
          </p:cNvPr>
          <p:cNvSpPr>
            <a:spLocks noGrp="1" noChangeArrowheads="1"/>
          </p:cNvSpPr>
          <p:nvPr>
            <p:ph type="title"/>
          </p:nvPr>
        </p:nvSpPr>
        <p:spPr/>
        <p:txBody>
          <a:bodyPr/>
          <a:lstStyle/>
          <a:p>
            <a:pPr>
              <a:defRPr/>
            </a:pPr>
            <a:br>
              <a:rPr lang="en-US" altLang="en-US" dirty="0">
                <a:solidFill>
                  <a:schemeClr val="bg1"/>
                </a:solidFill>
                <a:ea typeface="ＭＳ Ｐゴシック" charset="-128"/>
              </a:rPr>
            </a:br>
            <a:r>
              <a:rPr lang="en-US" altLang="en-US" dirty="0">
                <a:ea typeface="ＭＳ Ｐゴシック" charset="-128"/>
              </a:rPr>
              <a:t>Clinician ratings</a:t>
            </a:r>
            <a:br>
              <a:rPr lang="en-US" altLang="en-US" dirty="0">
                <a:solidFill>
                  <a:schemeClr val="bg1"/>
                </a:solidFill>
                <a:ea typeface="ＭＳ Ｐゴシック" charset="-128"/>
              </a:rPr>
            </a:br>
            <a:endParaRPr lang="en-US" altLang="en-US" dirty="0">
              <a:ea typeface="ＭＳ Ｐゴシック" charset="-128"/>
            </a:endParaRPr>
          </a:p>
        </p:txBody>
      </p:sp>
      <p:sp>
        <p:nvSpPr>
          <p:cNvPr id="64514" name="Content Placeholder 2">
            <a:extLst>
              <a:ext uri="{FF2B5EF4-FFF2-40B4-BE49-F238E27FC236}">
                <a16:creationId xmlns:a16="http://schemas.microsoft.com/office/drawing/2014/main" id="{2E3234FD-4EF5-4500-9BD1-5D500A9D409D}"/>
              </a:ext>
            </a:extLst>
          </p:cNvPr>
          <p:cNvSpPr>
            <a:spLocks noGrp="1" noChangeArrowheads="1"/>
          </p:cNvSpPr>
          <p:nvPr>
            <p:ph idx="1"/>
          </p:nvPr>
        </p:nvSpPr>
        <p:spPr/>
        <p:txBody>
          <a:bodyPr/>
          <a:lstStyle/>
          <a:p>
            <a:pPr>
              <a:defRPr/>
            </a:pPr>
            <a:r>
              <a:rPr lang="en-US" altLang="en-US" dirty="0">
                <a:solidFill>
                  <a:schemeClr val="tx2"/>
                </a:solidFill>
                <a:ea typeface="ＭＳ Ｐゴシック" charset="-128"/>
              </a:rPr>
              <a:t>Behavioral rating scales, checklists</a:t>
            </a:r>
          </a:p>
          <a:p>
            <a:pPr>
              <a:defRPr/>
            </a:pPr>
            <a:r>
              <a:rPr lang="en-US" altLang="en-US" dirty="0">
                <a:solidFill>
                  <a:schemeClr val="tx2"/>
                </a:solidFill>
                <a:ea typeface="ＭＳ Ｐゴシック" charset="-128"/>
              </a:rPr>
              <a:t>Pragmatic Rating Scales</a:t>
            </a:r>
          </a:p>
          <a:p>
            <a:pPr>
              <a:defRPr/>
            </a:pPr>
            <a:r>
              <a:rPr lang="en-US" altLang="en-US" dirty="0">
                <a:solidFill>
                  <a:schemeClr val="tx2"/>
                </a:solidFill>
                <a:ea typeface="ＭＳ Ｐゴシック" charset="-128"/>
              </a:rPr>
              <a:t>May be based on a conversation sample or across many interactions</a:t>
            </a:r>
          </a:p>
          <a:p>
            <a:pPr>
              <a:defRPr/>
            </a:pPr>
            <a:endParaRPr lang="en-US" altLang="en-US" dirty="0">
              <a:solidFill>
                <a:schemeClr val="tx2"/>
              </a:solidFill>
              <a:ea typeface="ＭＳ Ｐゴシック" charset="-128"/>
            </a:endParaRPr>
          </a:p>
          <a:p>
            <a:pPr>
              <a:defRPr/>
            </a:pPr>
            <a:r>
              <a:rPr lang="en-US" altLang="en-US" dirty="0">
                <a:solidFill>
                  <a:schemeClr val="tx2"/>
                </a:solidFill>
                <a:ea typeface="ＭＳ Ｐゴシック" charset="-128"/>
              </a:rPr>
              <a:t>How might these be similar or different from pediatric behavioral rating scales?</a:t>
            </a:r>
            <a:br>
              <a:rPr lang="en-US" altLang="en-US" dirty="0">
                <a:solidFill>
                  <a:schemeClr val="bg1"/>
                </a:solidFill>
                <a:ea typeface="ＭＳ Ｐゴシック" charset="-128"/>
              </a:rPr>
            </a:br>
            <a:endParaRPr lang="en-US" altLang="en-US" dirty="0">
              <a:solidFill>
                <a:schemeClr val="bg1"/>
              </a:solidFill>
              <a:ea typeface="ＭＳ Ｐゴシック" charset="-128"/>
            </a:endParaRPr>
          </a:p>
          <a:p>
            <a:pPr>
              <a:defRPr/>
            </a:pPr>
            <a:endParaRPr lang="en-US" altLang="en-US" dirty="0">
              <a:ea typeface="ＭＳ Ｐゴシック" charset="-128"/>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a:extLst>
              <a:ext uri="{FF2B5EF4-FFF2-40B4-BE49-F238E27FC236}">
                <a16:creationId xmlns:a16="http://schemas.microsoft.com/office/drawing/2014/main" id="{3224156E-3760-48AE-A3F3-4D3CDF564AB8}"/>
              </a:ext>
            </a:extLst>
          </p:cNvPr>
          <p:cNvSpPr>
            <a:spLocks noGrp="1" noChangeArrowheads="1"/>
          </p:cNvSpPr>
          <p:nvPr>
            <p:ph type="title"/>
          </p:nvPr>
        </p:nvSpPr>
        <p:spPr/>
        <p:txBody>
          <a:bodyPr/>
          <a:lstStyle/>
          <a:p>
            <a:pPr>
              <a:defRPr/>
            </a:pPr>
            <a:r>
              <a:rPr lang="en-US" altLang="en-US" sz="3600" dirty="0">
                <a:ea typeface="ＭＳ Ｐゴシック" charset="-128"/>
              </a:rPr>
              <a:t>Conversation Sampling Considerations</a:t>
            </a:r>
          </a:p>
        </p:txBody>
      </p:sp>
      <p:sp>
        <p:nvSpPr>
          <p:cNvPr id="66562" name="Content Placeholder 2">
            <a:extLst>
              <a:ext uri="{FF2B5EF4-FFF2-40B4-BE49-F238E27FC236}">
                <a16:creationId xmlns:a16="http://schemas.microsoft.com/office/drawing/2014/main" id="{22857BDC-D48F-46E8-863F-26DD9FA6FB76}"/>
              </a:ext>
            </a:extLst>
          </p:cNvPr>
          <p:cNvSpPr>
            <a:spLocks noGrp="1" noChangeArrowheads="1"/>
          </p:cNvSpPr>
          <p:nvPr>
            <p:ph idx="1"/>
          </p:nvPr>
        </p:nvSpPr>
        <p:spPr>
          <a:xfrm>
            <a:off x="457200" y="1916113"/>
            <a:ext cx="8229600" cy="4525962"/>
          </a:xfrm>
        </p:spPr>
        <p:txBody>
          <a:bodyPr/>
          <a:lstStyle/>
          <a:p>
            <a:pPr>
              <a:defRPr/>
            </a:pPr>
            <a:r>
              <a:rPr lang="en-US" altLang="en-US" sz="2000" dirty="0">
                <a:solidFill>
                  <a:schemeClr val="tx2"/>
                </a:solidFill>
                <a:ea typeface="ＭＳ Ｐゴシック" charset="-128"/>
              </a:rPr>
              <a:t>Familiar partner vs. unfamiliar partner or clinician</a:t>
            </a:r>
          </a:p>
          <a:p>
            <a:pPr>
              <a:defRPr/>
            </a:pPr>
            <a:r>
              <a:rPr lang="en-US" altLang="en-US" sz="2000" dirty="0">
                <a:solidFill>
                  <a:schemeClr val="tx2"/>
                </a:solidFill>
                <a:ea typeface="ＭＳ Ｐゴシック" charset="-128"/>
              </a:rPr>
              <a:t>Context</a:t>
            </a:r>
          </a:p>
          <a:p>
            <a:pPr lvl="1">
              <a:defRPr/>
            </a:pPr>
            <a:r>
              <a:rPr lang="en-US" altLang="en-US" sz="2000" dirty="0">
                <a:solidFill>
                  <a:schemeClr val="tx2"/>
                </a:solidFill>
                <a:ea typeface="ＭＳ Ｐゴシック" charset="-128"/>
              </a:rPr>
              <a:t>Communication partner</a:t>
            </a:r>
          </a:p>
          <a:p>
            <a:pPr lvl="2">
              <a:defRPr/>
            </a:pPr>
            <a:r>
              <a:rPr lang="en-US" altLang="en-US" sz="2000" dirty="0">
                <a:solidFill>
                  <a:schemeClr val="tx2"/>
                </a:solidFill>
                <a:ea typeface="ＭＳ Ｐゴシック" charset="-128"/>
              </a:rPr>
              <a:t>Relationship, familiarity, age, roles, authority differential, cues, skills)</a:t>
            </a:r>
          </a:p>
          <a:p>
            <a:pPr lvl="1">
              <a:defRPr/>
            </a:pPr>
            <a:r>
              <a:rPr lang="en-US" altLang="en-US" sz="2000" dirty="0">
                <a:solidFill>
                  <a:schemeClr val="tx2"/>
                </a:solidFill>
                <a:ea typeface="ＭＳ Ｐゴシック" charset="-128"/>
              </a:rPr>
              <a:t>Task demands (environment, interruptions, predictability, load on working memory, response requirements, stimuli)</a:t>
            </a:r>
          </a:p>
          <a:p>
            <a:pPr lvl="1">
              <a:defRPr/>
            </a:pPr>
            <a:endParaRPr lang="en-US" altLang="en-US" sz="2000" dirty="0">
              <a:solidFill>
                <a:schemeClr val="tx2"/>
              </a:solidFill>
              <a:ea typeface="ＭＳ Ｐゴシック" charset="-128"/>
            </a:endParaRPr>
          </a:p>
          <a:p>
            <a:pPr>
              <a:defRPr/>
            </a:pPr>
            <a:r>
              <a:rPr lang="en-US" altLang="en-US" sz="2000" dirty="0">
                <a:solidFill>
                  <a:schemeClr val="tx2"/>
                </a:solidFill>
                <a:ea typeface="ＭＳ Ｐゴシック" charset="-128"/>
              </a:rPr>
              <a:t>May not be a representative sample</a:t>
            </a:r>
          </a:p>
          <a:p>
            <a:pPr lvl="1">
              <a:defRPr/>
            </a:pPr>
            <a:r>
              <a:rPr lang="en-US" altLang="en-US" sz="2000" dirty="0">
                <a:solidFill>
                  <a:schemeClr val="tx2"/>
                </a:solidFill>
                <a:ea typeface="ＭＳ Ｐゴシック" charset="-128"/>
              </a:rPr>
              <a:t>Artificialness of the task or testing environment</a:t>
            </a:r>
          </a:p>
          <a:p>
            <a:pPr lvl="1">
              <a:defRPr/>
            </a:pPr>
            <a:r>
              <a:rPr lang="en-US" altLang="en-US" sz="2000" dirty="0">
                <a:solidFill>
                  <a:schemeClr val="tx2"/>
                </a:solidFill>
                <a:ea typeface="ＭＳ Ｐゴシック" charset="-128"/>
              </a:rPr>
              <a:t>Increased self-monitoring due to knowing one is being evaluated</a:t>
            </a:r>
          </a:p>
          <a:p>
            <a:pPr lvl="1">
              <a:defRPr/>
            </a:pPr>
            <a:endParaRPr lang="en-US" altLang="en-US" sz="2000" dirty="0">
              <a:solidFill>
                <a:schemeClr val="bg1"/>
              </a:solidFill>
              <a:ea typeface="ＭＳ Ｐゴシック" charset="-128"/>
            </a:endParaRPr>
          </a:p>
          <a:p>
            <a:pPr lvl="1">
              <a:defRPr/>
            </a:pPr>
            <a:endParaRPr lang="en-US" altLang="en-US" sz="2000" dirty="0">
              <a:solidFill>
                <a:schemeClr val="bg1"/>
              </a:solidFill>
              <a:ea typeface="ＭＳ Ｐゴシック" charset="-128"/>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Title 1">
            <a:extLst>
              <a:ext uri="{FF2B5EF4-FFF2-40B4-BE49-F238E27FC236}">
                <a16:creationId xmlns:a16="http://schemas.microsoft.com/office/drawing/2014/main" id="{E71B0980-86FF-4104-91FD-71116C97503F}"/>
              </a:ext>
            </a:extLst>
          </p:cNvPr>
          <p:cNvSpPr>
            <a:spLocks noGrp="1" noChangeArrowheads="1"/>
          </p:cNvSpPr>
          <p:nvPr>
            <p:ph type="title"/>
          </p:nvPr>
        </p:nvSpPr>
        <p:spPr/>
        <p:txBody>
          <a:bodyPr/>
          <a:lstStyle/>
          <a:p>
            <a:pPr>
              <a:defRPr/>
            </a:pPr>
            <a:r>
              <a:rPr lang="en-US" altLang="en-US" dirty="0">
                <a:ea typeface="ＭＳ Ｐゴシック" charset="-128"/>
              </a:rPr>
              <a:t>Conversation Sampling Tasks</a:t>
            </a:r>
          </a:p>
        </p:txBody>
      </p:sp>
      <p:sp>
        <p:nvSpPr>
          <p:cNvPr id="3" name="Content Placeholder 2">
            <a:extLst>
              <a:ext uri="{FF2B5EF4-FFF2-40B4-BE49-F238E27FC236}">
                <a16:creationId xmlns:a16="http://schemas.microsoft.com/office/drawing/2014/main" id="{58528C34-06BA-4DBE-B04D-66C17AB2BEA8}"/>
              </a:ext>
            </a:extLst>
          </p:cNvPr>
          <p:cNvSpPr>
            <a:spLocks noGrp="1"/>
          </p:cNvSpPr>
          <p:nvPr>
            <p:ph idx="1"/>
          </p:nvPr>
        </p:nvSpPr>
        <p:spPr>
          <a:xfrm>
            <a:off x="457200" y="1981200"/>
            <a:ext cx="8229600" cy="4876800"/>
          </a:xfrm>
        </p:spPr>
        <p:txBody>
          <a:bodyPr/>
          <a:lstStyle/>
          <a:p>
            <a:pPr>
              <a:defRPr/>
            </a:pPr>
            <a:r>
              <a:rPr lang="en-US" sz="2800" dirty="0">
                <a:solidFill>
                  <a:schemeClr val="tx2"/>
                </a:solidFill>
                <a:ea typeface="ＭＳ Ｐゴシック" charset="-128"/>
              </a:rPr>
              <a:t>Unstructured conversation (w/ or w/out prompt)</a:t>
            </a:r>
          </a:p>
          <a:p>
            <a:pPr>
              <a:defRPr/>
            </a:pPr>
            <a:r>
              <a:rPr lang="en-US" sz="2800" dirty="0">
                <a:solidFill>
                  <a:schemeClr val="tx2"/>
                </a:solidFill>
                <a:ea typeface="ＭＳ Ｐゴシック" charset="-128"/>
              </a:rPr>
              <a:t>Relationship Closeness Induction Task (RCIT; Sedikides et al., 1999)</a:t>
            </a:r>
          </a:p>
          <a:p>
            <a:pPr>
              <a:defRPr/>
            </a:pPr>
            <a:r>
              <a:rPr lang="en-US" sz="2800" dirty="0">
                <a:solidFill>
                  <a:schemeClr val="tx2"/>
                </a:solidFill>
                <a:ea typeface="ＭＳ Ｐゴシック" charset="-128"/>
              </a:rPr>
              <a:t>Purposeful Conversation Task (</a:t>
            </a:r>
            <a:r>
              <a:rPr lang="en-US" sz="2800" dirty="0" err="1">
                <a:solidFill>
                  <a:schemeClr val="tx2"/>
                </a:solidFill>
                <a:ea typeface="ＭＳ Ｐゴシック" charset="-128"/>
              </a:rPr>
              <a:t>Togher</a:t>
            </a:r>
            <a:r>
              <a:rPr lang="en-US" sz="2800" dirty="0">
                <a:solidFill>
                  <a:schemeClr val="tx2"/>
                </a:solidFill>
                <a:ea typeface="ＭＳ Ｐゴシック" charset="-128"/>
              </a:rPr>
              <a:t> et al., 2010)</a:t>
            </a:r>
          </a:p>
          <a:p>
            <a:pPr>
              <a:defRPr/>
            </a:pPr>
            <a:r>
              <a:rPr lang="en-US" sz="2800" dirty="0">
                <a:solidFill>
                  <a:schemeClr val="tx2"/>
                </a:solidFill>
                <a:ea typeface="ＭＳ Ｐゴシック" charset="-128"/>
              </a:rPr>
              <a:t>Joint Problem Solving Task (</a:t>
            </a:r>
            <a:r>
              <a:rPr lang="en-US" sz="2800" dirty="0" err="1">
                <a:solidFill>
                  <a:schemeClr val="tx2"/>
                </a:solidFill>
                <a:ea typeface="ＭＳ Ｐゴシック" charset="-128"/>
              </a:rPr>
              <a:t>Kilov</a:t>
            </a:r>
            <a:r>
              <a:rPr lang="en-US" sz="2800" dirty="0">
                <a:solidFill>
                  <a:schemeClr val="tx2"/>
                </a:solidFill>
                <a:ea typeface="ＭＳ Ｐゴシック" charset="-128"/>
              </a:rPr>
              <a:t> et al, 2009)</a:t>
            </a:r>
          </a:p>
          <a:p>
            <a:pPr marL="0" indent="0">
              <a:buFontTx/>
              <a:buNone/>
              <a:defRPr/>
            </a:pPr>
            <a:r>
              <a:rPr lang="en-US" sz="2800" dirty="0">
                <a:solidFill>
                  <a:srgbClr val="92D050"/>
                </a:solidFill>
                <a:ea typeface="ＭＳ Ｐゴシック" charset="-128"/>
              </a:rPr>
              <a:t>More info: See https://eatspeakthink.com/wp-content/uploads/2018/12/Assessing-pragmatics-in-adults.pdf</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Title 1">
            <a:extLst>
              <a:ext uri="{FF2B5EF4-FFF2-40B4-BE49-F238E27FC236}">
                <a16:creationId xmlns:a16="http://schemas.microsoft.com/office/drawing/2014/main" id="{86625781-E97E-44CD-B5D4-C6CDABA44659}"/>
              </a:ext>
            </a:extLst>
          </p:cNvPr>
          <p:cNvSpPr>
            <a:spLocks noGrp="1" noChangeArrowheads="1"/>
          </p:cNvSpPr>
          <p:nvPr>
            <p:ph type="title"/>
          </p:nvPr>
        </p:nvSpPr>
        <p:spPr/>
        <p:txBody>
          <a:bodyPr/>
          <a:lstStyle/>
          <a:p>
            <a:pPr>
              <a:defRPr/>
            </a:pPr>
            <a:r>
              <a:rPr lang="en-US" altLang="en-US" dirty="0">
                <a:ea typeface="ＭＳ Ｐゴシック" charset="-128"/>
              </a:rPr>
              <a:t>Scoring Conversation Samples</a:t>
            </a:r>
          </a:p>
        </p:txBody>
      </p:sp>
      <p:sp>
        <p:nvSpPr>
          <p:cNvPr id="69634" name="Content Placeholder 2">
            <a:extLst>
              <a:ext uri="{FF2B5EF4-FFF2-40B4-BE49-F238E27FC236}">
                <a16:creationId xmlns:a16="http://schemas.microsoft.com/office/drawing/2014/main" id="{0FED8C8B-B092-4B39-B3F1-90445B588609}"/>
              </a:ext>
            </a:extLst>
          </p:cNvPr>
          <p:cNvSpPr>
            <a:spLocks noGrp="1" noChangeArrowheads="1"/>
          </p:cNvSpPr>
          <p:nvPr>
            <p:ph idx="1"/>
          </p:nvPr>
        </p:nvSpPr>
        <p:spPr/>
        <p:txBody>
          <a:bodyPr/>
          <a:lstStyle/>
          <a:p>
            <a:pPr>
              <a:defRPr/>
            </a:pPr>
            <a:r>
              <a:rPr lang="en-US" altLang="en-US" dirty="0">
                <a:solidFill>
                  <a:schemeClr val="tx2"/>
                </a:solidFill>
                <a:ea typeface="ＭＳ Ｐゴシック" charset="-128"/>
              </a:rPr>
              <a:t>Self-rating</a:t>
            </a:r>
          </a:p>
          <a:p>
            <a:pPr>
              <a:defRPr/>
            </a:pPr>
            <a:r>
              <a:rPr lang="en-US" altLang="en-US" dirty="0">
                <a:solidFill>
                  <a:schemeClr val="tx2"/>
                </a:solidFill>
                <a:ea typeface="ＭＳ Ｐゴシック" charset="-128"/>
              </a:rPr>
              <a:t>Clinician-rated</a:t>
            </a:r>
          </a:p>
          <a:p>
            <a:pPr marL="457200" lvl="1" indent="0">
              <a:buFontTx/>
              <a:buNone/>
              <a:defRPr/>
            </a:pPr>
            <a:r>
              <a:rPr lang="en-US" altLang="en-US" dirty="0">
                <a:solidFill>
                  <a:schemeClr val="tx2"/>
                </a:solidFill>
                <a:ea typeface="ＭＳ Ｐゴシック" charset="-128"/>
              </a:rPr>
              <a:t>	Pragmatic rating scales </a:t>
            </a:r>
          </a:p>
          <a:p>
            <a:pPr marL="457200" lvl="1" indent="0">
              <a:buFontTx/>
              <a:buNone/>
              <a:defRPr/>
            </a:pPr>
            <a:r>
              <a:rPr lang="en-US" altLang="en-US" dirty="0">
                <a:solidFill>
                  <a:schemeClr val="tx2"/>
                </a:solidFill>
                <a:ea typeface="ＭＳ Ｐゴシック" charset="-128"/>
              </a:rPr>
              <a:t>Impartial other rater/other clinician to increase objectivity</a:t>
            </a:r>
          </a:p>
          <a:p>
            <a:pPr>
              <a:defRPr/>
            </a:pPr>
            <a:r>
              <a:rPr lang="en-US" altLang="en-US" dirty="0">
                <a:solidFill>
                  <a:schemeClr val="tx2"/>
                </a:solidFill>
                <a:ea typeface="ＭＳ Ｐゴシック" charset="-128"/>
              </a:rPr>
              <a:t>Discourse analysis</a:t>
            </a:r>
          </a:p>
          <a:p>
            <a:pPr>
              <a:defRPr/>
            </a:pPr>
            <a:endParaRPr lang="en-US" altLang="en-US" dirty="0">
              <a:ea typeface="ＭＳ Ｐゴシック" charset="-128"/>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2">
            <a:extLst>
              <a:ext uri="{FF2B5EF4-FFF2-40B4-BE49-F238E27FC236}">
                <a16:creationId xmlns:a16="http://schemas.microsoft.com/office/drawing/2014/main" id="{8E507B6C-9750-4A25-A68A-5C343BD25CEA}"/>
              </a:ext>
            </a:extLst>
          </p:cNvPr>
          <p:cNvSpPr>
            <a:spLocks noGrp="1" noChangeArrowheads="1"/>
          </p:cNvSpPr>
          <p:nvPr>
            <p:ph type="title"/>
          </p:nvPr>
        </p:nvSpPr>
        <p:spPr>
          <a:xfrm>
            <a:off x="395288" y="188913"/>
            <a:ext cx="8229600" cy="981075"/>
          </a:xfrm>
        </p:spPr>
        <p:txBody>
          <a:bodyPr/>
          <a:lstStyle/>
          <a:p>
            <a:pPr eaLnBrk="1" hangingPunct="1">
              <a:defRPr/>
            </a:pPr>
            <a:r>
              <a:rPr lang="en-US" altLang="en-US" dirty="0">
                <a:ea typeface="ＭＳ Ｐゴシック" charset="-128"/>
              </a:rPr>
              <a:t>Pragmatic Rating Scales</a:t>
            </a:r>
          </a:p>
        </p:txBody>
      </p:sp>
      <p:sp>
        <p:nvSpPr>
          <p:cNvPr id="70658" name="Rectangle 3">
            <a:extLst>
              <a:ext uri="{FF2B5EF4-FFF2-40B4-BE49-F238E27FC236}">
                <a16:creationId xmlns:a16="http://schemas.microsoft.com/office/drawing/2014/main" id="{D75D6511-4A41-4F8D-AAE5-50E65D24E61C}"/>
              </a:ext>
            </a:extLst>
          </p:cNvPr>
          <p:cNvSpPr>
            <a:spLocks noGrp="1" noChangeArrowheads="1"/>
          </p:cNvSpPr>
          <p:nvPr>
            <p:ph type="body" idx="1"/>
          </p:nvPr>
        </p:nvSpPr>
        <p:spPr>
          <a:xfrm>
            <a:off x="357188" y="1169988"/>
            <a:ext cx="8229600" cy="5688012"/>
          </a:xfrm>
        </p:spPr>
        <p:txBody>
          <a:bodyPr/>
          <a:lstStyle/>
          <a:p>
            <a:pPr eaLnBrk="1" hangingPunct="1">
              <a:defRPr/>
            </a:pPr>
            <a:r>
              <a:rPr lang="en-US" altLang="en-US" dirty="0" err="1">
                <a:solidFill>
                  <a:schemeClr val="tx2"/>
                </a:solidFill>
                <a:ea typeface="ＭＳ Ｐゴシック" charset="-128"/>
              </a:rPr>
              <a:t>Prutting</a:t>
            </a:r>
            <a:r>
              <a:rPr lang="en-US" altLang="en-US" dirty="0">
                <a:solidFill>
                  <a:schemeClr val="tx2"/>
                </a:solidFill>
                <a:ea typeface="ＭＳ Ｐゴシック" charset="-128"/>
              </a:rPr>
              <a:t> Pragmatic Protocol (1983)</a:t>
            </a:r>
          </a:p>
          <a:p>
            <a:pPr eaLnBrk="1" hangingPunct="1">
              <a:defRPr/>
            </a:pPr>
            <a:r>
              <a:rPr lang="en-US" altLang="en-US" dirty="0">
                <a:solidFill>
                  <a:schemeClr val="tx2"/>
                </a:solidFill>
                <a:ea typeface="ＭＳ Ｐゴシック" charset="-128"/>
              </a:rPr>
              <a:t>Behaviorally Referenced Rating System of Intermediate Social Skills (the BRISS) (Flanagan, McDonald, &amp; </a:t>
            </a:r>
            <a:r>
              <a:rPr lang="en-US" altLang="en-US" dirty="0" err="1">
                <a:solidFill>
                  <a:schemeClr val="tx2"/>
                </a:solidFill>
                <a:ea typeface="ＭＳ Ｐゴシック" charset="-128"/>
              </a:rPr>
              <a:t>Togher</a:t>
            </a:r>
            <a:r>
              <a:rPr lang="en-US" altLang="en-US" dirty="0">
                <a:solidFill>
                  <a:schemeClr val="tx2"/>
                </a:solidFill>
                <a:ea typeface="ＭＳ Ｐゴシック" charset="-128"/>
              </a:rPr>
              <a:t>, 1995)</a:t>
            </a:r>
          </a:p>
          <a:p>
            <a:pPr eaLnBrk="1" hangingPunct="1">
              <a:defRPr/>
            </a:pPr>
            <a:r>
              <a:rPr lang="en-US" altLang="en-US" dirty="0">
                <a:solidFill>
                  <a:schemeClr val="tx2"/>
                </a:solidFill>
                <a:ea typeface="ＭＳ Ｐゴシック" charset="-128"/>
              </a:rPr>
              <a:t>Adapted Kagan Scales (</a:t>
            </a:r>
            <a:r>
              <a:rPr lang="en-US" altLang="en-US" dirty="0" err="1">
                <a:solidFill>
                  <a:schemeClr val="tx2"/>
                </a:solidFill>
                <a:ea typeface="ＭＳ Ｐゴシック" charset="-128"/>
              </a:rPr>
              <a:t>Togher</a:t>
            </a:r>
            <a:r>
              <a:rPr lang="en-US" altLang="en-US" dirty="0">
                <a:solidFill>
                  <a:schemeClr val="tx2"/>
                </a:solidFill>
                <a:ea typeface="ＭＳ Ｐゴシック" charset="-128"/>
              </a:rPr>
              <a:t> et al., 2010)</a:t>
            </a:r>
          </a:p>
          <a:p>
            <a:pPr lvl="1" eaLnBrk="1" hangingPunct="1">
              <a:defRPr/>
            </a:pPr>
            <a:r>
              <a:rPr lang="en-US" altLang="en-US" dirty="0">
                <a:solidFill>
                  <a:schemeClr val="tx2"/>
                </a:solidFill>
                <a:ea typeface="ＭＳ Ｐゴシック" charset="-128"/>
              </a:rPr>
              <a:t>Allows scoring of both person with ABI and Everyday Communication Partner (ECP)</a:t>
            </a:r>
          </a:p>
          <a:p>
            <a:pPr lvl="1" eaLnBrk="1" hangingPunct="1">
              <a:defRPr/>
            </a:pPr>
            <a:r>
              <a:rPr lang="en-US" altLang="en-US" dirty="0">
                <a:solidFill>
                  <a:schemeClr val="tx2"/>
                </a:solidFill>
                <a:ea typeface="ＭＳ Ｐゴシック" charset="-128"/>
              </a:rPr>
              <a:t>Suited for outcome measure for caregiver training program</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E25C6-6B1F-4DFE-928F-5448EDDBD3CC}"/>
              </a:ext>
            </a:extLst>
          </p:cNvPr>
          <p:cNvSpPr>
            <a:spLocks noGrp="1"/>
          </p:cNvSpPr>
          <p:nvPr>
            <p:ph type="title"/>
          </p:nvPr>
        </p:nvSpPr>
        <p:spPr>
          <a:xfrm>
            <a:off x="630575" y="1071013"/>
            <a:ext cx="7882851" cy="993687"/>
          </a:xfrm>
        </p:spPr>
        <p:txBody>
          <a:bodyPr/>
          <a:lstStyle/>
          <a:p>
            <a:pPr algn="ctr"/>
            <a:r>
              <a:rPr lang="en-US" b="1" dirty="0">
                <a:solidFill>
                  <a:schemeClr val="bg1"/>
                </a:solidFill>
                <a:latin typeface="Forum" panose="02000000000000000000" pitchFamily="50" charset="0"/>
              </a:rPr>
              <a:t>What is Social Communication?</a:t>
            </a:r>
          </a:p>
        </p:txBody>
      </p:sp>
      <p:sp>
        <p:nvSpPr>
          <p:cNvPr id="5" name="Rectangle 4">
            <a:extLst>
              <a:ext uri="{FF2B5EF4-FFF2-40B4-BE49-F238E27FC236}">
                <a16:creationId xmlns:a16="http://schemas.microsoft.com/office/drawing/2014/main" id="{279CC6C8-E31D-47E8-8A3B-E9A1AF38DDF0}"/>
              </a:ext>
            </a:extLst>
          </p:cNvPr>
          <p:cNvSpPr/>
          <p:nvPr/>
        </p:nvSpPr>
        <p:spPr>
          <a:xfrm>
            <a:off x="259281" y="5637019"/>
            <a:ext cx="8360289" cy="323037"/>
          </a:xfrm>
          <a:prstGeom prst="rect">
            <a:avLst/>
          </a:prstGeom>
        </p:spPr>
        <p:txBody>
          <a:bodyPr wrap="square">
            <a:spAutoFit/>
          </a:bodyPr>
          <a:lstStyle/>
          <a:p>
            <a:pPr algn="ctr" defTabSz="685504" eaLnBrk="1" fontAlgn="auto" hangingPunct="1">
              <a:spcBef>
                <a:spcPts val="0"/>
              </a:spcBef>
              <a:spcAft>
                <a:spcPts val="0"/>
              </a:spcAft>
            </a:pPr>
            <a:r>
              <a:rPr lang="en-US" sz="1499" dirty="0">
                <a:solidFill>
                  <a:prstClr val="white"/>
                </a:solidFill>
                <a:latin typeface="Calibri" panose="020F0502020204030204"/>
                <a:ea typeface="+mn-ea"/>
              </a:rPr>
              <a:t>Source: ASHA.org, Components of Social Communication</a:t>
            </a:r>
          </a:p>
        </p:txBody>
      </p:sp>
      <p:graphicFrame>
        <p:nvGraphicFramePr>
          <p:cNvPr id="6" name="Table 5">
            <a:extLst>
              <a:ext uri="{FF2B5EF4-FFF2-40B4-BE49-F238E27FC236}">
                <a16:creationId xmlns:a16="http://schemas.microsoft.com/office/drawing/2014/main" id="{E210F722-2AFD-4E1B-B335-B173A945FC78}"/>
              </a:ext>
            </a:extLst>
          </p:cNvPr>
          <p:cNvGraphicFramePr>
            <a:graphicFrameLocks noGrp="1"/>
          </p:cNvGraphicFramePr>
          <p:nvPr/>
        </p:nvGraphicFramePr>
        <p:xfrm>
          <a:off x="524432" y="1860906"/>
          <a:ext cx="8095138" cy="3717160"/>
        </p:xfrm>
        <a:graphic>
          <a:graphicData uri="http://schemas.openxmlformats.org/drawingml/2006/table">
            <a:tbl>
              <a:tblPr firstRow="1" bandRow="1">
                <a:tableStyleId>{5C22544A-7EE6-4342-B048-85BDC9FD1C3A}</a:tableStyleId>
              </a:tblPr>
              <a:tblGrid>
                <a:gridCol w="1838825">
                  <a:extLst>
                    <a:ext uri="{9D8B030D-6E8A-4147-A177-3AD203B41FA5}">
                      <a16:colId xmlns:a16="http://schemas.microsoft.com/office/drawing/2014/main" val="2300505825"/>
                    </a:ext>
                  </a:extLst>
                </a:gridCol>
                <a:gridCol w="2208743">
                  <a:extLst>
                    <a:ext uri="{9D8B030D-6E8A-4147-A177-3AD203B41FA5}">
                      <a16:colId xmlns:a16="http://schemas.microsoft.com/office/drawing/2014/main" val="1565212771"/>
                    </a:ext>
                  </a:extLst>
                </a:gridCol>
                <a:gridCol w="2023785">
                  <a:extLst>
                    <a:ext uri="{9D8B030D-6E8A-4147-A177-3AD203B41FA5}">
                      <a16:colId xmlns:a16="http://schemas.microsoft.com/office/drawing/2014/main" val="3435563475"/>
                    </a:ext>
                  </a:extLst>
                </a:gridCol>
                <a:gridCol w="2023785">
                  <a:extLst>
                    <a:ext uri="{9D8B030D-6E8A-4147-A177-3AD203B41FA5}">
                      <a16:colId xmlns:a16="http://schemas.microsoft.com/office/drawing/2014/main" val="2224225165"/>
                    </a:ext>
                  </a:extLst>
                </a:gridCol>
              </a:tblGrid>
              <a:tr h="726848">
                <a:tc>
                  <a:txBody>
                    <a:bodyPr/>
                    <a:lstStyle/>
                    <a:p>
                      <a:pPr algn="ctr"/>
                      <a:endParaRPr lang="en-US" sz="1500" dirty="0">
                        <a:solidFill>
                          <a:schemeClr val="bg1"/>
                        </a:solidFill>
                      </a:endParaRPr>
                    </a:p>
                    <a:p>
                      <a:pPr algn="ctr"/>
                      <a:r>
                        <a:rPr lang="en-US" sz="1500" dirty="0">
                          <a:solidFill>
                            <a:srgbClr val="FFC000"/>
                          </a:solidFill>
                        </a:rPr>
                        <a:t>Social Interaction</a:t>
                      </a:r>
                    </a:p>
                  </a:txBody>
                  <a:tcPr marL="64231" marR="64231" marT="32116" marB="321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endParaRPr lang="en-US" sz="1400" dirty="0">
                        <a:solidFill>
                          <a:schemeClr val="bg1"/>
                        </a:solidFill>
                      </a:endParaRPr>
                    </a:p>
                    <a:p>
                      <a:pPr algn="ctr"/>
                      <a:r>
                        <a:rPr lang="en-US" sz="1500" dirty="0">
                          <a:solidFill>
                            <a:srgbClr val="FFC000"/>
                          </a:solidFill>
                        </a:rPr>
                        <a:t>Social Cognition</a:t>
                      </a:r>
                    </a:p>
                  </a:txBody>
                  <a:tcPr marL="64231" marR="64231" marT="32116" marB="321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endParaRPr lang="en-US" sz="1400" dirty="0">
                        <a:solidFill>
                          <a:schemeClr val="bg1"/>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500" dirty="0">
                          <a:solidFill>
                            <a:srgbClr val="FFC000"/>
                          </a:solidFill>
                        </a:rPr>
                        <a:t>Pragmatics</a:t>
                      </a:r>
                    </a:p>
                    <a:p>
                      <a:endParaRPr lang="en-US" sz="1400" dirty="0">
                        <a:solidFill>
                          <a:schemeClr val="bg1"/>
                        </a:solidFill>
                      </a:endParaRPr>
                    </a:p>
                  </a:txBody>
                  <a:tcPr marL="64231" marR="64231" marT="32116" marB="321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endParaRPr lang="en-US" sz="1400" dirty="0">
                        <a:solidFill>
                          <a:schemeClr val="bg1"/>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500" b="1" dirty="0">
                          <a:solidFill>
                            <a:srgbClr val="FFC000"/>
                          </a:solidFill>
                        </a:rPr>
                        <a:t>Language Processing</a:t>
                      </a:r>
                    </a:p>
                    <a:p>
                      <a:endParaRPr lang="en-US" sz="1400" dirty="0">
                        <a:solidFill>
                          <a:schemeClr val="bg1"/>
                        </a:solidFill>
                      </a:endParaRPr>
                    </a:p>
                  </a:txBody>
                  <a:tcPr marL="64231" marR="64231" marT="32116" marB="321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extLst>
                  <a:ext uri="{0D108BD9-81ED-4DB2-BD59-A6C34878D82A}">
                    <a16:rowId xmlns:a16="http://schemas.microsoft.com/office/drawing/2014/main" val="617158613"/>
                  </a:ext>
                </a:extLst>
              </a:tr>
              <a:tr h="2890395">
                <a:tc>
                  <a:txBody>
                    <a:bodyPr/>
                    <a:lstStyle/>
                    <a:p>
                      <a:pPr marL="342900" indent="-342900">
                        <a:buFont typeface="Arial" panose="020B0604020202020204" pitchFamily="34" charset="0"/>
                        <a:buChar char="•"/>
                      </a:pPr>
                      <a:r>
                        <a:rPr lang="en-US" sz="1600" dirty="0">
                          <a:solidFill>
                            <a:schemeClr val="bg1"/>
                          </a:solidFill>
                        </a:rPr>
                        <a:t>Social reasoning</a:t>
                      </a:r>
                    </a:p>
                    <a:p>
                      <a:pPr marL="342900" indent="-342900">
                        <a:buFont typeface="Arial" panose="020B0604020202020204" pitchFamily="34" charset="0"/>
                        <a:buChar char="•"/>
                      </a:pPr>
                      <a:r>
                        <a:rPr lang="en-US" sz="1600" dirty="0">
                          <a:solidFill>
                            <a:schemeClr val="bg1"/>
                          </a:solidFill>
                        </a:rPr>
                        <a:t>Social tasks</a:t>
                      </a:r>
                    </a:p>
                    <a:p>
                      <a:pPr marL="342900" indent="-342900">
                        <a:buFont typeface="Arial" panose="020B0604020202020204" pitchFamily="34" charset="0"/>
                        <a:buChar char="•"/>
                      </a:pPr>
                      <a:r>
                        <a:rPr lang="en-US" sz="1600" dirty="0">
                          <a:solidFill>
                            <a:schemeClr val="bg1"/>
                          </a:solidFill>
                        </a:rPr>
                        <a:t>Conflict resolution</a:t>
                      </a:r>
                    </a:p>
                    <a:p>
                      <a:pPr marL="342900" indent="-342900">
                        <a:buFont typeface="Arial" panose="020B0604020202020204" pitchFamily="34" charset="0"/>
                        <a:buChar char="•"/>
                      </a:pPr>
                      <a:r>
                        <a:rPr lang="en-US" sz="1600" dirty="0">
                          <a:solidFill>
                            <a:schemeClr val="bg1"/>
                          </a:solidFill>
                        </a:rPr>
                        <a:t>Social problem-solving</a:t>
                      </a:r>
                    </a:p>
                    <a:p>
                      <a:endParaRPr lang="en-US" sz="1600" dirty="0">
                        <a:solidFill>
                          <a:schemeClr val="bg1"/>
                        </a:solidFill>
                      </a:endParaRPr>
                    </a:p>
                  </a:txBody>
                  <a:tcPr marL="64231" marR="64231" marT="32116" marB="321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342900" indent="-342900">
                        <a:buFont typeface="Arial" panose="020B0604020202020204" pitchFamily="34" charset="0"/>
                        <a:buChar char="•"/>
                      </a:pPr>
                      <a:r>
                        <a:rPr lang="en-US" sz="1600" dirty="0">
                          <a:solidFill>
                            <a:schemeClr val="bg1"/>
                          </a:solidFill>
                        </a:rPr>
                        <a:t>Theory of Mind</a:t>
                      </a:r>
                    </a:p>
                    <a:p>
                      <a:pPr marL="342900" indent="-342900">
                        <a:buFont typeface="Arial" panose="020B0604020202020204" pitchFamily="34" charset="0"/>
                        <a:buChar char="•"/>
                      </a:pPr>
                      <a:r>
                        <a:rPr lang="en-US" sz="1600" dirty="0">
                          <a:solidFill>
                            <a:schemeClr val="bg1"/>
                          </a:solidFill>
                        </a:rPr>
                        <a:t>Emotional competence</a:t>
                      </a:r>
                    </a:p>
                    <a:p>
                      <a:pPr marL="342900" indent="-342900">
                        <a:buFont typeface="Arial" panose="020B0604020202020204" pitchFamily="34" charset="0"/>
                        <a:buChar char="•"/>
                      </a:pPr>
                      <a:r>
                        <a:rPr lang="en-US" sz="1600" dirty="0">
                          <a:solidFill>
                            <a:schemeClr val="bg1"/>
                          </a:solidFill>
                        </a:rPr>
                        <a:t>Joint attention</a:t>
                      </a:r>
                    </a:p>
                    <a:p>
                      <a:pPr marL="342900" indent="-342900">
                        <a:buFont typeface="Arial" panose="020B0604020202020204" pitchFamily="34" charset="0"/>
                        <a:buChar char="•"/>
                      </a:pPr>
                      <a:r>
                        <a:rPr lang="en-US" sz="1600" dirty="0">
                          <a:solidFill>
                            <a:schemeClr val="bg1"/>
                          </a:solidFill>
                        </a:rPr>
                        <a:t>Inference</a:t>
                      </a:r>
                    </a:p>
                    <a:p>
                      <a:pPr marL="342900" indent="-342900">
                        <a:buFont typeface="Arial" panose="020B0604020202020204" pitchFamily="34" charset="0"/>
                        <a:buChar char="•"/>
                      </a:pPr>
                      <a:r>
                        <a:rPr lang="en-US" sz="1600" dirty="0">
                          <a:solidFill>
                            <a:schemeClr val="bg1"/>
                          </a:solidFill>
                        </a:rPr>
                        <a:t>Presupposition</a:t>
                      </a:r>
                    </a:p>
                    <a:p>
                      <a:pPr marL="342900" indent="-342900">
                        <a:buFont typeface="Arial" panose="020B0604020202020204" pitchFamily="34" charset="0"/>
                        <a:buChar char="•"/>
                      </a:pPr>
                      <a:endParaRPr lang="en-US" sz="1600" dirty="0">
                        <a:solidFill>
                          <a:schemeClr val="bg1"/>
                        </a:solidFill>
                      </a:endParaRPr>
                    </a:p>
                  </a:txBody>
                  <a:tcPr marL="64231" marR="64231" marT="32116" marB="321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342900" indent="-342900">
                        <a:buFont typeface="Arial" panose="020B0604020202020204" pitchFamily="34" charset="0"/>
                        <a:buChar char="•"/>
                      </a:pPr>
                      <a:r>
                        <a:rPr lang="en-US" sz="1600" dirty="0">
                          <a:solidFill>
                            <a:srgbClr val="FFFF00"/>
                          </a:solidFill>
                        </a:rPr>
                        <a:t>Verbal:</a:t>
                      </a:r>
                    </a:p>
                    <a:p>
                      <a:pPr marL="800100" lvl="1" indent="-342900">
                        <a:buFont typeface="Arial" panose="020B0604020202020204" pitchFamily="34" charset="0"/>
                        <a:buChar char="•"/>
                      </a:pPr>
                      <a:r>
                        <a:rPr lang="en-US" sz="1600" dirty="0">
                          <a:solidFill>
                            <a:schemeClr val="bg1"/>
                          </a:solidFill>
                        </a:rPr>
                        <a:t>Speech acts</a:t>
                      </a:r>
                    </a:p>
                    <a:p>
                      <a:pPr marL="800100" lvl="1" indent="-342900">
                        <a:buFont typeface="Arial" panose="020B0604020202020204" pitchFamily="34" charset="0"/>
                        <a:buChar char="•"/>
                      </a:pPr>
                      <a:r>
                        <a:rPr lang="en-US" sz="1600" dirty="0">
                          <a:solidFill>
                            <a:schemeClr val="bg1"/>
                          </a:solidFill>
                        </a:rPr>
                        <a:t>Prosody</a:t>
                      </a:r>
                    </a:p>
                    <a:p>
                      <a:pPr marL="800100" lvl="1" indent="-342900">
                        <a:buFont typeface="Arial" panose="020B0604020202020204" pitchFamily="34" charset="0"/>
                        <a:buChar char="•"/>
                      </a:pPr>
                      <a:r>
                        <a:rPr lang="en-US" sz="1600" dirty="0">
                          <a:solidFill>
                            <a:schemeClr val="bg1"/>
                          </a:solidFill>
                        </a:rPr>
                        <a:t>Discourse</a:t>
                      </a:r>
                    </a:p>
                    <a:p>
                      <a:pPr marL="342900" indent="-342900">
                        <a:buFont typeface="Arial" panose="020B0604020202020204" pitchFamily="34" charset="0"/>
                        <a:buChar char="•"/>
                      </a:pPr>
                      <a:r>
                        <a:rPr lang="en-US" sz="1600" dirty="0">
                          <a:solidFill>
                            <a:srgbClr val="FFFF00"/>
                          </a:solidFill>
                        </a:rPr>
                        <a:t>Nonverbal:</a:t>
                      </a:r>
                    </a:p>
                    <a:p>
                      <a:pPr marL="800100" lvl="1" indent="-342900">
                        <a:buFont typeface="Arial" panose="020B0604020202020204" pitchFamily="34" charset="0"/>
                        <a:buChar char="•"/>
                      </a:pPr>
                      <a:r>
                        <a:rPr lang="en-US" sz="1600" dirty="0">
                          <a:solidFill>
                            <a:schemeClr val="bg1"/>
                          </a:solidFill>
                        </a:rPr>
                        <a:t>Body language</a:t>
                      </a:r>
                    </a:p>
                    <a:p>
                      <a:pPr marL="800100" lvl="1" indent="-342900">
                        <a:buFont typeface="Arial" panose="020B0604020202020204" pitchFamily="34" charset="0"/>
                        <a:buChar char="•"/>
                      </a:pPr>
                      <a:r>
                        <a:rPr lang="en-US" sz="1600" dirty="0">
                          <a:solidFill>
                            <a:schemeClr val="bg1"/>
                          </a:solidFill>
                        </a:rPr>
                        <a:t>Gesture</a:t>
                      </a:r>
                    </a:p>
                    <a:p>
                      <a:pPr marL="800100" lvl="1" indent="-342900">
                        <a:buFont typeface="Arial" panose="020B0604020202020204" pitchFamily="34" charset="0"/>
                        <a:buChar char="•"/>
                      </a:pPr>
                      <a:r>
                        <a:rPr lang="en-US" sz="1600" dirty="0">
                          <a:solidFill>
                            <a:schemeClr val="bg1"/>
                          </a:solidFill>
                        </a:rPr>
                        <a:t>Facial expression</a:t>
                      </a:r>
                    </a:p>
                    <a:p>
                      <a:pPr marL="800100" lvl="1" indent="-342900">
                        <a:buFont typeface="Arial" panose="020B0604020202020204" pitchFamily="34" charset="0"/>
                        <a:buChar char="•"/>
                      </a:pPr>
                      <a:r>
                        <a:rPr lang="en-US" sz="1600" dirty="0">
                          <a:solidFill>
                            <a:schemeClr val="bg1"/>
                          </a:solidFill>
                        </a:rPr>
                        <a:t>Proxemics</a:t>
                      </a:r>
                    </a:p>
                    <a:p>
                      <a:pPr marL="800100" lvl="1" indent="-342900">
                        <a:buFont typeface="Arial" panose="020B0604020202020204" pitchFamily="34" charset="0"/>
                        <a:buChar char="•"/>
                      </a:pPr>
                      <a:r>
                        <a:rPr lang="en-US" sz="1600" dirty="0">
                          <a:solidFill>
                            <a:schemeClr val="bg1"/>
                          </a:solidFill>
                        </a:rPr>
                        <a:t>Gaze shifts</a:t>
                      </a:r>
                    </a:p>
                  </a:txBody>
                  <a:tcPr marL="64231" marR="64231" marT="32116" marB="321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342900" indent="-342900">
                        <a:buFont typeface="Arial" panose="020B0604020202020204" pitchFamily="34" charset="0"/>
                        <a:buChar char="•"/>
                      </a:pPr>
                      <a:r>
                        <a:rPr lang="en-US" sz="1600" dirty="0">
                          <a:solidFill>
                            <a:schemeClr val="bg1"/>
                          </a:solidFill>
                        </a:rPr>
                        <a:t>Comprehension</a:t>
                      </a:r>
                    </a:p>
                    <a:p>
                      <a:pPr marL="342900" indent="-342900">
                        <a:buFont typeface="Arial" panose="020B0604020202020204" pitchFamily="34" charset="0"/>
                        <a:buChar char="•"/>
                      </a:pPr>
                      <a:r>
                        <a:rPr lang="en-US" sz="1600" dirty="0">
                          <a:solidFill>
                            <a:schemeClr val="bg1"/>
                          </a:solidFill>
                        </a:rPr>
                        <a:t>Expression</a:t>
                      </a:r>
                    </a:p>
                    <a:p>
                      <a:pPr marL="342900" indent="-342900">
                        <a:buFont typeface="Arial" panose="020B0604020202020204" pitchFamily="34" charset="0"/>
                        <a:buChar char="•"/>
                      </a:pPr>
                      <a:r>
                        <a:rPr lang="en-US" sz="1600" dirty="0">
                          <a:solidFill>
                            <a:schemeClr val="bg1"/>
                          </a:solidFill>
                        </a:rPr>
                        <a:t>Morphology</a:t>
                      </a:r>
                    </a:p>
                    <a:p>
                      <a:pPr marL="342900" indent="-342900">
                        <a:buFont typeface="Arial" panose="020B0604020202020204" pitchFamily="34" charset="0"/>
                        <a:buChar char="•"/>
                      </a:pPr>
                      <a:r>
                        <a:rPr lang="en-US" sz="1600" dirty="0">
                          <a:solidFill>
                            <a:schemeClr val="bg1"/>
                          </a:solidFill>
                        </a:rPr>
                        <a:t>Semantics</a:t>
                      </a:r>
                    </a:p>
                    <a:p>
                      <a:pPr marL="342900" indent="-342900">
                        <a:buFont typeface="Arial" panose="020B0604020202020204" pitchFamily="34" charset="0"/>
                        <a:buChar char="•"/>
                      </a:pPr>
                      <a:r>
                        <a:rPr lang="en-US" sz="1600" dirty="0">
                          <a:solidFill>
                            <a:schemeClr val="bg1"/>
                          </a:solidFill>
                        </a:rPr>
                        <a:t>Syntax</a:t>
                      </a:r>
                    </a:p>
                    <a:p>
                      <a:pPr marL="342900" indent="-342900">
                        <a:buFont typeface="Arial" panose="020B0604020202020204" pitchFamily="34" charset="0"/>
                        <a:buChar char="•"/>
                      </a:pPr>
                      <a:r>
                        <a:rPr lang="en-US" sz="1600" dirty="0">
                          <a:solidFill>
                            <a:schemeClr val="bg1"/>
                          </a:solidFill>
                        </a:rPr>
                        <a:t>Phonological skills</a:t>
                      </a:r>
                    </a:p>
                    <a:p>
                      <a:endParaRPr lang="en-US" sz="1600" dirty="0">
                        <a:solidFill>
                          <a:schemeClr val="bg1"/>
                        </a:solidFill>
                      </a:endParaRPr>
                    </a:p>
                  </a:txBody>
                  <a:tcPr marL="64231" marR="64231" marT="32116" marB="3211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39091861"/>
                  </a:ext>
                </a:extLst>
              </a:tr>
            </a:tbl>
          </a:graphicData>
        </a:graphic>
      </p:graphicFrame>
    </p:spTree>
    <p:extLst>
      <p:ext uri="{BB962C8B-B14F-4D97-AF65-F5344CB8AC3E}">
        <p14:creationId xmlns:p14="http://schemas.microsoft.com/office/powerpoint/2010/main" val="17898161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2">
            <a:extLst>
              <a:ext uri="{FF2B5EF4-FFF2-40B4-BE49-F238E27FC236}">
                <a16:creationId xmlns:a16="http://schemas.microsoft.com/office/drawing/2014/main" id="{E709C6C4-6F4F-4F7F-9945-D7D90DE4A933}"/>
              </a:ext>
            </a:extLst>
          </p:cNvPr>
          <p:cNvSpPr>
            <a:spLocks noGrp="1" noChangeArrowheads="1"/>
          </p:cNvSpPr>
          <p:nvPr>
            <p:ph type="title"/>
          </p:nvPr>
        </p:nvSpPr>
        <p:spPr>
          <a:xfrm>
            <a:off x="395288" y="188913"/>
            <a:ext cx="8229600" cy="981075"/>
          </a:xfrm>
        </p:spPr>
        <p:txBody>
          <a:bodyPr/>
          <a:lstStyle/>
          <a:p>
            <a:pPr eaLnBrk="1" hangingPunct="1">
              <a:defRPr/>
            </a:pPr>
            <a:r>
              <a:rPr lang="en-US" altLang="en-US" sz="3200" dirty="0">
                <a:ea typeface="ＭＳ Ｐゴシック" charset="-128"/>
              </a:rPr>
              <a:t>Profile of Pragmatic Impairments in Communication (PPIC)</a:t>
            </a:r>
          </a:p>
        </p:txBody>
      </p:sp>
      <p:sp>
        <p:nvSpPr>
          <p:cNvPr id="72706" name="Rectangle 3">
            <a:extLst>
              <a:ext uri="{FF2B5EF4-FFF2-40B4-BE49-F238E27FC236}">
                <a16:creationId xmlns:a16="http://schemas.microsoft.com/office/drawing/2014/main" id="{083DA1FE-DBB0-43E6-B3FE-F1A4CC8CD966}"/>
              </a:ext>
            </a:extLst>
          </p:cNvPr>
          <p:cNvSpPr>
            <a:spLocks noGrp="1" noChangeArrowheads="1"/>
          </p:cNvSpPr>
          <p:nvPr>
            <p:ph type="body" idx="1"/>
          </p:nvPr>
        </p:nvSpPr>
        <p:spPr/>
        <p:txBody>
          <a:bodyPr/>
          <a:lstStyle/>
          <a:p>
            <a:pPr eaLnBrk="1" hangingPunct="1">
              <a:defRPr/>
            </a:pPr>
            <a:r>
              <a:rPr lang="en-US" altLang="en-US" dirty="0">
                <a:solidFill>
                  <a:schemeClr val="tx2"/>
                </a:solidFill>
                <a:ea typeface="ＭＳ Ｐゴシック" charset="-128"/>
              </a:rPr>
              <a:t>Based on Grice’s maxims</a:t>
            </a:r>
          </a:p>
          <a:p>
            <a:pPr eaLnBrk="1" hangingPunct="1">
              <a:defRPr/>
            </a:pPr>
            <a:r>
              <a:rPr lang="en-US" altLang="en-US" dirty="0">
                <a:solidFill>
                  <a:schemeClr val="tx2"/>
                </a:solidFill>
                <a:ea typeface="ＭＳ Ｐゴシック" charset="-128"/>
              </a:rPr>
              <a:t>Used in research, rarely in clinical practice</a:t>
            </a:r>
          </a:p>
          <a:p>
            <a:pPr eaLnBrk="1" hangingPunct="1">
              <a:defRPr/>
            </a:pPr>
            <a:r>
              <a:rPr lang="en-US" altLang="en-US" dirty="0">
                <a:solidFill>
                  <a:schemeClr val="tx2"/>
                </a:solidFill>
                <a:ea typeface="ＭＳ Ｐゴシック" charset="-128"/>
              </a:rPr>
              <a:t>10 feature summary scales (FSS) with 84 specific behavior items</a:t>
            </a:r>
          </a:p>
          <a:p>
            <a:pPr eaLnBrk="1" hangingPunct="1">
              <a:defRPr/>
            </a:pPr>
            <a:r>
              <a:rPr lang="en-US" altLang="en-US" dirty="0">
                <a:solidFill>
                  <a:schemeClr val="tx2"/>
                </a:solidFill>
                <a:ea typeface="ＭＳ Ｐゴシック" charset="-128"/>
              </a:rPr>
              <a:t>Acceptable interrater reliability for FSS</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AF70C-3B27-4E26-9234-9DA1DE4A88FE}"/>
              </a:ext>
            </a:extLst>
          </p:cNvPr>
          <p:cNvSpPr>
            <a:spLocks noGrp="1"/>
          </p:cNvSpPr>
          <p:nvPr>
            <p:ph type="title"/>
          </p:nvPr>
        </p:nvSpPr>
        <p:spPr/>
        <p:txBody>
          <a:bodyPr>
            <a:normAutofit fontScale="90000"/>
          </a:bodyPr>
          <a:lstStyle/>
          <a:p>
            <a:br>
              <a:rPr lang="en-US" b="1" dirty="0"/>
            </a:br>
            <a:br>
              <a:rPr lang="en-US" b="1" dirty="0"/>
            </a:br>
            <a:r>
              <a:rPr lang="en-US" b="1" dirty="0"/>
              <a:t>Pragmatics Rating Scale </a:t>
            </a:r>
            <a:r>
              <a:rPr lang="en-US" dirty="0"/>
              <a:t>(MacLennan et al., 2002)</a:t>
            </a:r>
            <a:br>
              <a:rPr lang="en-US" dirty="0"/>
            </a:br>
            <a:br>
              <a:rPr lang="en-US" dirty="0">
                <a:highlight>
                  <a:srgbClr val="FFFF00"/>
                </a:highlight>
              </a:rPr>
            </a:br>
            <a:endParaRPr lang="en-US" dirty="0"/>
          </a:p>
        </p:txBody>
      </p:sp>
      <p:pic>
        <p:nvPicPr>
          <p:cNvPr id="4" name="Content Placeholder 3" descr="A screenshot of a cell phone&#10;&#10;Description automatically generated">
            <a:extLst>
              <a:ext uri="{FF2B5EF4-FFF2-40B4-BE49-F238E27FC236}">
                <a16:creationId xmlns:a16="http://schemas.microsoft.com/office/drawing/2014/main" id="{4011D234-A7D2-40AB-9EBE-276F6F81E08F}"/>
              </a:ext>
            </a:extLst>
          </p:cNvPr>
          <p:cNvPicPr>
            <a:picLocks noGrp="1" noChangeAspect="1"/>
          </p:cNvPicPr>
          <p:nvPr>
            <p:ph idx="1"/>
          </p:nvPr>
        </p:nvPicPr>
        <p:blipFill>
          <a:blip r:embed="rId3"/>
          <a:stretch>
            <a:fillRect/>
          </a:stretch>
        </p:blipFill>
        <p:spPr>
          <a:xfrm>
            <a:off x="1434752" y="2133600"/>
            <a:ext cx="6274496" cy="4114424"/>
          </a:xfrm>
          <a:prstGeom prst="rect">
            <a:avLst/>
          </a:prstGeom>
        </p:spPr>
      </p:pic>
    </p:spTree>
    <p:extLst>
      <p:ext uri="{BB962C8B-B14F-4D97-AF65-F5344CB8AC3E}">
        <p14:creationId xmlns:p14="http://schemas.microsoft.com/office/powerpoint/2010/main" val="292202702"/>
      </p:ext>
    </p:extLst>
  </p:cSld>
  <p:clrMapOvr>
    <a:masterClrMapping/>
  </p:clrMapOvr>
  <mc:AlternateContent xmlns:mc="http://schemas.openxmlformats.org/markup-compatibility/2006" xmlns:p14="http://schemas.microsoft.com/office/powerpoint/2010/main">
    <mc:Choice Requires="p14">
      <p:transition spd="slow" p14:dur="2000" advTm="44188"/>
    </mc:Choice>
    <mc:Fallback xmlns="">
      <p:transition spd="slow" advTm="44188"/>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Title 1">
            <a:extLst>
              <a:ext uri="{FF2B5EF4-FFF2-40B4-BE49-F238E27FC236}">
                <a16:creationId xmlns:a16="http://schemas.microsoft.com/office/drawing/2014/main" id="{990DBDD1-A209-4CF1-A804-DF3B8D70D69E}"/>
              </a:ext>
            </a:extLst>
          </p:cNvPr>
          <p:cNvSpPr>
            <a:spLocks noGrp="1" noChangeArrowheads="1"/>
          </p:cNvSpPr>
          <p:nvPr>
            <p:ph type="title"/>
          </p:nvPr>
        </p:nvSpPr>
        <p:spPr/>
        <p:txBody>
          <a:bodyPr/>
          <a:lstStyle/>
          <a:p>
            <a:pPr algn="l">
              <a:defRPr/>
            </a:pPr>
            <a:r>
              <a:rPr lang="en-US" altLang="en-US" sz="3600" dirty="0">
                <a:ea typeface="ＭＳ Ｐゴシック" charset="-128"/>
              </a:rPr>
              <a:t>Pragmatics Rating Scale (MacLennan et al., 2002)</a:t>
            </a:r>
          </a:p>
        </p:txBody>
      </p:sp>
      <p:sp>
        <p:nvSpPr>
          <p:cNvPr id="3" name="Content Placeholder 2">
            <a:extLst>
              <a:ext uri="{FF2B5EF4-FFF2-40B4-BE49-F238E27FC236}">
                <a16:creationId xmlns:a16="http://schemas.microsoft.com/office/drawing/2014/main" id="{68F8D6D5-AD73-4580-BE6B-7905667141B7}"/>
              </a:ext>
            </a:extLst>
          </p:cNvPr>
          <p:cNvSpPr>
            <a:spLocks noGrp="1"/>
          </p:cNvSpPr>
          <p:nvPr>
            <p:ph idx="1"/>
          </p:nvPr>
        </p:nvSpPr>
        <p:spPr/>
        <p:txBody>
          <a:bodyPr>
            <a:normAutofit fontScale="92500" lnSpcReduction="10000"/>
          </a:bodyPr>
          <a:lstStyle/>
          <a:p>
            <a:pPr marL="0" indent="0">
              <a:buFontTx/>
              <a:buNone/>
              <a:defRPr/>
            </a:pPr>
            <a:endParaRPr lang="en-US" dirty="0">
              <a:solidFill>
                <a:schemeClr val="tx2"/>
              </a:solidFill>
              <a:ea typeface="ＭＳ Ｐゴシック" charset="-128"/>
            </a:endParaRPr>
          </a:p>
          <a:p>
            <a:pPr>
              <a:defRPr/>
            </a:pPr>
            <a:r>
              <a:rPr lang="en-US" dirty="0">
                <a:solidFill>
                  <a:schemeClr val="tx2"/>
                </a:solidFill>
                <a:ea typeface="ＭＳ Ｐゴシック" charset="-128"/>
              </a:rPr>
              <a:t>Ratings from 1-5</a:t>
            </a:r>
          </a:p>
          <a:p>
            <a:pPr>
              <a:defRPr/>
            </a:pPr>
            <a:r>
              <a:rPr lang="en-US" dirty="0">
                <a:solidFill>
                  <a:schemeClr val="tx2"/>
                </a:solidFill>
                <a:ea typeface="ＭＳ Ｐゴシック" charset="-128"/>
              </a:rPr>
              <a:t>Three categories: non-verbal, propositional, and interactional</a:t>
            </a:r>
          </a:p>
          <a:p>
            <a:pPr>
              <a:defRPr/>
            </a:pPr>
            <a:r>
              <a:rPr lang="en-US" dirty="0">
                <a:solidFill>
                  <a:schemeClr val="tx2"/>
                </a:solidFill>
                <a:ea typeface="ＭＳ Ｐゴシック" charset="-128"/>
              </a:rPr>
              <a:t>Strengths:</a:t>
            </a:r>
          </a:p>
          <a:p>
            <a:pPr lvl="1">
              <a:defRPr/>
            </a:pPr>
            <a:r>
              <a:rPr lang="en-US" dirty="0">
                <a:solidFill>
                  <a:schemeClr val="tx2"/>
                </a:solidFill>
                <a:ea typeface="ＭＳ Ｐゴシック" charset="-128"/>
              </a:rPr>
              <a:t>Simple to learn and score</a:t>
            </a:r>
          </a:p>
          <a:p>
            <a:pPr lvl="1">
              <a:defRPr/>
            </a:pPr>
            <a:r>
              <a:rPr lang="en-US" dirty="0">
                <a:solidFill>
                  <a:schemeClr val="tx2"/>
                </a:solidFill>
                <a:ea typeface="ＭＳ Ｐゴシック" charset="-128"/>
              </a:rPr>
              <a:t>Quick (mean time to score 1 min, 43 sec) can be simultaneously scored while watching</a:t>
            </a:r>
          </a:p>
          <a:p>
            <a:pPr lvl="1">
              <a:defRPr/>
            </a:pPr>
            <a:r>
              <a:rPr lang="en-US" dirty="0">
                <a:solidFill>
                  <a:schemeClr val="tx2"/>
                </a:solidFill>
                <a:ea typeface="ＭＳ Ｐゴシック" charset="-128"/>
              </a:rPr>
              <a:t>Acceptable reliability and validity</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B0C2B5F-47DF-4637-AC1E-EB4BB2434F9B}"/>
              </a:ext>
            </a:extLst>
          </p:cNvPr>
          <p:cNvSpPr>
            <a:spLocks noGrp="1"/>
          </p:cNvSpPr>
          <p:nvPr>
            <p:ph type="body" idx="1"/>
          </p:nvPr>
        </p:nvSpPr>
        <p:spPr>
          <a:xfrm>
            <a:off x="685800" y="1066800"/>
            <a:ext cx="7772400" cy="838200"/>
          </a:xfrm>
        </p:spPr>
        <p:txBody>
          <a:bodyPr/>
          <a:lstStyle/>
          <a:p>
            <a:pPr algn="ctr"/>
            <a:r>
              <a:rPr lang="en-US" sz="4000" dirty="0"/>
              <a:t>Key Treatment Ingredients </a:t>
            </a:r>
          </a:p>
        </p:txBody>
      </p:sp>
      <p:pic>
        <p:nvPicPr>
          <p:cNvPr id="5" name="Picture 4" descr="Keys to a home">
            <a:extLst>
              <a:ext uri="{FF2B5EF4-FFF2-40B4-BE49-F238E27FC236}">
                <a16:creationId xmlns:a16="http://schemas.microsoft.com/office/drawing/2014/main" id="{CC9C513D-3A2E-4EF4-A178-03FC62D06C03}"/>
              </a:ext>
            </a:extLst>
          </p:cNvPr>
          <p:cNvPicPr>
            <a:picLocks noChangeAspect="1"/>
          </p:cNvPicPr>
          <p:nvPr/>
        </p:nvPicPr>
        <p:blipFill>
          <a:blip r:embed="rId2"/>
          <a:stretch>
            <a:fillRect/>
          </a:stretch>
        </p:blipFill>
        <p:spPr>
          <a:xfrm>
            <a:off x="2286000" y="2667000"/>
            <a:ext cx="4571999" cy="3051720"/>
          </a:xfrm>
          <a:prstGeom prst="rect">
            <a:avLst/>
          </a:prstGeom>
        </p:spPr>
      </p:pic>
    </p:spTree>
    <p:extLst>
      <p:ext uri="{BB962C8B-B14F-4D97-AF65-F5344CB8AC3E}">
        <p14:creationId xmlns:p14="http://schemas.microsoft.com/office/powerpoint/2010/main" val="268098992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1DD3C-978A-470E-B99A-FEB346867D90}"/>
              </a:ext>
            </a:extLst>
          </p:cNvPr>
          <p:cNvSpPr>
            <a:spLocks noGrp="1"/>
          </p:cNvSpPr>
          <p:nvPr>
            <p:ph type="title"/>
          </p:nvPr>
        </p:nvSpPr>
        <p:spPr/>
        <p:txBody>
          <a:bodyPr/>
          <a:lstStyle/>
          <a:p>
            <a:r>
              <a:rPr lang="en-US" dirty="0"/>
              <a:t>Treatment Ingredients from your Readings?</a:t>
            </a:r>
          </a:p>
        </p:txBody>
      </p:sp>
      <p:sp>
        <p:nvSpPr>
          <p:cNvPr id="3" name="Content Placeholder 2">
            <a:extLst>
              <a:ext uri="{FF2B5EF4-FFF2-40B4-BE49-F238E27FC236}">
                <a16:creationId xmlns:a16="http://schemas.microsoft.com/office/drawing/2014/main" id="{25697B98-6190-4E02-B115-B6AF95818097}"/>
              </a:ext>
            </a:extLst>
          </p:cNvPr>
          <p:cNvSpPr>
            <a:spLocks noGrp="1"/>
          </p:cNvSpPr>
          <p:nvPr>
            <p:ph idx="1"/>
          </p:nvPr>
        </p:nvSpPr>
        <p:spPr/>
        <p:txBody>
          <a:bodyPr/>
          <a:lstStyle/>
          <a:p>
            <a:pPr marL="0" indent="0">
              <a:buNone/>
            </a:pPr>
            <a:r>
              <a:rPr lang="en-US" dirty="0"/>
              <a:t>You read (or are going to read) three articles on this topic:</a:t>
            </a:r>
          </a:p>
          <a:p>
            <a:pPr marL="0" indent="0">
              <a:buNone/>
            </a:pPr>
            <a:endParaRPr lang="en-US" dirty="0"/>
          </a:p>
          <a:p>
            <a:pPr lvl="1"/>
            <a:r>
              <a:rPr lang="en-US" dirty="0"/>
              <a:t>Ylvisaker (2006) Self-Coaching </a:t>
            </a:r>
          </a:p>
          <a:p>
            <a:pPr lvl="1"/>
            <a:r>
              <a:rPr lang="en-US" dirty="0"/>
              <a:t>Dahlberg (2007) Manualized group treatment</a:t>
            </a:r>
          </a:p>
          <a:p>
            <a:pPr lvl="1"/>
            <a:r>
              <a:rPr lang="en-US" dirty="0" err="1"/>
              <a:t>Hoepner</a:t>
            </a:r>
            <a:r>
              <a:rPr lang="en-US" dirty="0"/>
              <a:t> &amp; Olsen (2018) Joint Video Self-Modeling</a:t>
            </a:r>
          </a:p>
        </p:txBody>
      </p:sp>
    </p:spTree>
    <p:extLst>
      <p:ext uri="{BB962C8B-B14F-4D97-AF65-F5344CB8AC3E}">
        <p14:creationId xmlns:p14="http://schemas.microsoft.com/office/powerpoint/2010/main" val="178936825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6EF9B-D08E-4B8B-A05B-6389DD8C8F88}"/>
              </a:ext>
            </a:extLst>
          </p:cNvPr>
          <p:cNvSpPr>
            <a:spLocks noGrp="1"/>
          </p:cNvSpPr>
          <p:nvPr>
            <p:ph type="title"/>
          </p:nvPr>
        </p:nvSpPr>
        <p:spPr>
          <a:xfrm>
            <a:off x="546773" y="405625"/>
            <a:ext cx="8050454" cy="1115195"/>
          </a:xfrm>
        </p:spPr>
        <p:txBody>
          <a:bodyPr vert="horz" lIns="91440" tIns="45720" rIns="91440" bIns="45720" rtlCol="0">
            <a:normAutofit/>
          </a:bodyPr>
          <a:lstStyle/>
          <a:p>
            <a:pPr>
              <a:lnSpc>
                <a:spcPct val="90000"/>
              </a:lnSpc>
            </a:pPr>
            <a:r>
              <a:rPr lang="en-US" sz="2800" dirty="0">
                <a:solidFill>
                  <a:schemeClr val="tx1"/>
                </a:solidFill>
              </a:rPr>
              <a:t>“Self-Coaching” Intervention</a:t>
            </a:r>
            <a:br>
              <a:rPr lang="en-US" sz="2800" dirty="0">
                <a:solidFill>
                  <a:schemeClr val="tx1"/>
                </a:solidFill>
              </a:rPr>
            </a:br>
            <a:r>
              <a:rPr lang="en-US" sz="2800" dirty="0">
                <a:solidFill>
                  <a:schemeClr val="tx1"/>
                </a:solidFill>
              </a:rPr>
              <a:t>(Ylvisaker, 2006)</a:t>
            </a:r>
          </a:p>
        </p:txBody>
      </p:sp>
      <p:graphicFrame>
        <p:nvGraphicFramePr>
          <p:cNvPr id="8" name="TextBox 4">
            <a:extLst>
              <a:ext uri="{FF2B5EF4-FFF2-40B4-BE49-F238E27FC236}">
                <a16:creationId xmlns:a16="http://schemas.microsoft.com/office/drawing/2014/main" id="{ABCF0A92-250C-400C-81F8-6D0241FA8119}"/>
              </a:ext>
            </a:extLst>
          </p:cNvPr>
          <p:cNvGraphicFramePr/>
          <p:nvPr>
            <p:extLst>
              <p:ext uri="{D42A27DB-BD31-4B8C-83A1-F6EECF244321}">
                <p14:modId xmlns:p14="http://schemas.microsoft.com/office/powerpoint/2010/main" val="23197088"/>
              </p:ext>
            </p:extLst>
          </p:nvPr>
        </p:nvGraphicFramePr>
        <p:xfrm>
          <a:off x="30480" y="4338079"/>
          <a:ext cx="8950217" cy="211429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descr="Person holding a soccer ball">
            <a:extLst>
              <a:ext uri="{FF2B5EF4-FFF2-40B4-BE49-F238E27FC236}">
                <a16:creationId xmlns:a16="http://schemas.microsoft.com/office/drawing/2014/main" id="{D1B00C21-845A-4BC6-802B-A1D5E6966D1A}"/>
              </a:ext>
            </a:extLst>
          </p:cNvPr>
          <p:cNvPicPr>
            <a:picLocks noChangeAspect="1"/>
          </p:cNvPicPr>
          <p:nvPr/>
        </p:nvPicPr>
        <p:blipFill>
          <a:blip r:embed="rId8"/>
          <a:stretch>
            <a:fillRect/>
          </a:stretch>
        </p:blipFill>
        <p:spPr>
          <a:xfrm>
            <a:off x="2570850" y="1542104"/>
            <a:ext cx="4002300" cy="2668200"/>
          </a:xfrm>
          <a:prstGeom prst="rect">
            <a:avLst/>
          </a:prstGeom>
        </p:spPr>
      </p:pic>
    </p:spTree>
    <p:extLst>
      <p:ext uri="{BB962C8B-B14F-4D97-AF65-F5344CB8AC3E}">
        <p14:creationId xmlns:p14="http://schemas.microsoft.com/office/powerpoint/2010/main" val="104777477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B5A3F8D2-32FB-473D-ABBB-74067853363E}"/>
              </a:ext>
            </a:extLst>
          </p:cNvPr>
          <p:cNvSpPr>
            <a:spLocks noGrp="1" noChangeArrowheads="1"/>
          </p:cNvSpPr>
          <p:nvPr>
            <p:ph type="title"/>
          </p:nvPr>
        </p:nvSpPr>
        <p:spPr/>
        <p:txBody>
          <a:bodyPr/>
          <a:lstStyle/>
          <a:p>
            <a:pPr eaLnBrk="1" hangingPunct="1">
              <a:defRPr/>
            </a:pPr>
            <a:r>
              <a:rPr lang="en-US" altLang="en-US">
                <a:ea typeface="ＭＳ Ｐゴシック" charset="-128"/>
              </a:rPr>
              <a:t>Collaborative Approaches</a:t>
            </a:r>
          </a:p>
        </p:txBody>
      </p:sp>
      <p:sp>
        <p:nvSpPr>
          <p:cNvPr id="18435" name="Rectangle 3">
            <a:extLst>
              <a:ext uri="{FF2B5EF4-FFF2-40B4-BE49-F238E27FC236}">
                <a16:creationId xmlns:a16="http://schemas.microsoft.com/office/drawing/2014/main" id="{2E1607D6-9287-4DAF-9A62-308A10BAEA82}"/>
              </a:ext>
            </a:extLst>
          </p:cNvPr>
          <p:cNvSpPr>
            <a:spLocks noGrp="1" noChangeArrowheads="1"/>
          </p:cNvSpPr>
          <p:nvPr>
            <p:ph type="body" idx="1"/>
          </p:nvPr>
        </p:nvSpPr>
        <p:spPr/>
        <p:txBody>
          <a:bodyPr/>
          <a:lstStyle/>
          <a:p>
            <a:pPr eaLnBrk="1" hangingPunct="1">
              <a:buFont typeface="Wingdings" charset="0"/>
              <a:buChar char="n"/>
              <a:defRPr/>
            </a:pPr>
            <a:r>
              <a:rPr lang="en-US">
                <a:ea typeface="ＭＳ Ｐゴシック" charset="0"/>
                <a:cs typeface="ＭＳ Ｐゴシック" charset="0"/>
              </a:rPr>
              <a:t>Building Social Networks</a:t>
            </a:r>
          </a:p>
          <a:p>
            <a:pPr eaLnBrk="1" hangingPunct="1">
              <a:buFont typeface="Wingdings" charset="0"/>
              <a:buChar char="n"/>
              <a:defRPr/>
            </a:pPr>
            <a:r>
              <a:rPr lang="en-US">
                <a:ea typeface="ＭＳ Ｐゴシック" charset="0"/>
                <a:cs typeface="ＭＳ Ｐゴシック" charset="0"/>
              </a:rPr>
              <a:t>Focusing intervention on communication partners</a:t>
            </a:r>
          </a:p>
          <a:p>
            <a:pPr eaLnBrk="1" hangingPunct="1">
              <a:buFont typeface="Wingdings" charset="0"/>
              <a:buChar char="n"/>
              <a:defRPr/>
            </a:pPr>
            <a:r>
              <a:rPr lang="en-US">
                <a:ea typeface="ＭＳ Ｐゴシック" charset="0"/>
                <a:cs typeface="ＭＳ Ｐゴシック" charset="0"/>
              </a:rPr>
              <a:t>Using Positive Behavioral Supports for difficult social communication behavior</a:t>
            </a:r>
          </a:p>
          <a:p>
            <a:pPr eaLnBrk="1" hangingPunct="1">
              <a:buFont typeface="Wingdings" charset="0"/>
              <a:buChar char="n"/>
              <a:defRPr/>
            </a:pPr>
            <a:endParaRPr lang="en-US">
              <a:ea typeface="ＭＳ Ｐゴシック" charset="0"/>
              <a:cs typeface="ＭＳ Ｐゴシック" charset="0"/>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94FDF-B4E9-4A3D-BFE3-83F624909941}"/>
              </a:ext>
            </a:extLst>
          </p:cNvPr>
          <p:cNvSpPr>
            <a:spLocks noGrp="1"/>
          </p:cNvSpPr>
          <p:nvPr>
            <p:ph type="title"/>
          </p:nvPr>
        </p:nvSpPr>
        <p:spPr/>
        <p:txBody>
          <a:bodyPr/>
          <a:lstStyle/>
          <a:p>
            <a:pPr>
              <a:defRPr/>
            </a:pPr>
            <a:r>
              <a:rPr lang="en-US" dirty="0">
                <a:ea typeface="ＭＳ Ｐゴシック" charset="-128"/>
              </a:rPr>
              <a:t>Dahlberg Group Study</a:t>
            </a:r>
          </a:p>
        </p:txBody>
      </p:sp>
      <p:sp>
        <p:nvSpPr>
          <p:cNvPr id="3" name="Content Placeholder 2">
            <a:extLst>
              <a:ext uri="{FF2B5EF4-FFF2-40B4-BE49-F238E27FC236}">
                <a16:creationId xmlns:a16="http://schemas.microsoft.com/office/drawing/2014/main" id="{3AA68BAF-F817-4426-B3B7-39E3B02D2A94}"/>
              </a:ext>
            </a:extLst>
          </p:cNvPr>
          <p:cNvSpPr>
            <a:spLocks noGrp="1"/>
          </p:cNvSpPr>
          <p:nvPr>
            <p:ph idx="1"/>
          </p:nvPr>
        </p:nvSpPr>
        <p:spPr/>
        <p:txBody>
          <a:bodyPr/>
          <a:lstStyle/>
          <a:p>
            <a:pPr>
              <a:defRPr/>
            </a:pPr>
            <a:r>
              <a:rPr lang="en-US" dirty="0">
                <a:ea typeface="ＭＳ Ｐゴシック" charset="-128"/>
              </a:rPr>
              <a:t>12 sessions—manualized group treatment</a:t>
            </a:r>
          </a:p>
          <a:p>
            <a:pPr>
              <a:defRPr/>
            </a:pPr>
            <a:r>
              <a:rPr lang="en-US" dirty="0">
                <a:ea typeface="ＭＳ Ｐゴシック" charset="-128"/>
              </a:rPr>
              <a:t>Co-leaders (SLP and MSW)</a:t>
            </a:r>
          </a:p>
          <a:p>
            <a:pPr>
              <a:defRPr/>
            </a:pPr>
            <a:r>
              <a:rPr lang="en-US" dirty="0">
                <a:ea typeface="ＭＳ Ｐゴシック" charset="-128"/>
              </a:rPr>
              <a:t>Emphasis on self awareness and self-assessment leading to individualized goal setting</a:t>
            </a:r>
          </a:p>
          <a:p>
            <a:pPr>
              <a:defRPr/>
            </a:pPr>
            <a:r>
              <a:rPr lang="en-US" dirty="0">
                <a:ea typeface="ＭＳ Ｐゴシック" charset="-128"/>
              </a:rPr>
              <a:t>Use of group process</a:t>
            </a:r>
          </a:p>
          <a:p>
            <a:pPr>
              <a:defRPr/>
            </a:pPr>
            <a:r>
              <a:rPr lang="en-US">
                <a:ea typeface="ＭＳ Ｐゴシック" charset="-128"/>
              </a:rPr>
              <a:t>Outcome measures PFIC; GAS, CIQ</a:t>
            </a:r>
            <a:endParaRPr lang="en-US" dirty="0">
              <a:ea typeface="ＭＳ Ｐゴシック" charset="-128"/>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3AA41-FCFF-4D6D-BB57-91CAD1454742}"/>
              </a:ext>
            </a:extLst>
          </p:cNvPr>
          <p:cNvSpPr>
            <a:spLocks noGrp="1"/>
          </p:cNvSpPr>
          <p:nvPr>
            <p:ph type="title"/>
          </p:nvPr>
        </p:nvSpPr>
        <p:spPr/>
        <p:txBody>
          <a:bodyPr/>
          <a:lstStyle/>
          <a:p>
            <a:pPr>
              <a:defRPr/>
            </a:pPr>
            <a:r>
              <a:rPr lang="en-US" dirty="0">
                <a:ea typeface="ＭＳ Ｐゴシック" charset="-128"/>
              </a:rPr>
              <a:t>Interpersonal Recall Training</a:t>
            </a:r>
            <a:br>
              <a:rPr lang="en-US" dirty="0">
                <a:ea typeface="ＭＳ Ｐゴシック" charset="-128"/>
              </a:rPr>
            </a:br>
            <a:r>
              <a:rPr lang="en-US" dirty="0">
                <a:ea typeface="ＭＳ Ｐゴシック" charset="-128"/>
              </a:rPr>
              <a:t>(IPR; </a:t>
            </a:r>
            <a:r>
              <a:rPr lang="en-US" dirty="0" err="1">
                <a:ea typeface="ＭＳ Ｐゴシック" charset="-128"/>
              </a:rPr>
              <a:t>Heffenstein</a:t>
            </a:r>
            <a:r>
              <a:rPr lang="en-US" dirty="0">
                <a:ea typeface="ＭＳ Ｐゴシック" charset="-128"/>
              </a:rPr>
              <a:t>, 1979)</a:t>
            </a:r>
          </a:p>
        </p:txBody>
      </p:sp>
      <p:sp>
        <p:nvSpPr>
          <p:cNvPr id="3" name="Content Placeholder 2">
            <a:extLst>
              <a:ext uri="{FF2B5EF4-FFF2-40B4-BE49-F238E27FC236}">
                <a16:creationId xmlns:a16="http://schemas.microsoft.com/office/drawing/2014/main" id="{697600EB-2860-4A58-9EB5-3E1FE97E45DA}"/>
              </a:ext>
            </a:extLst>
          </p:cNvPr>
          <p:cNvSpPr>
            <a:spLocks noGrp="1"/>
          </p:cNvSpPr>
          <p:nvPr>
            <p:ph idx="1"/>
          </p:nvPr>
        </p:nvSpPr>
        <p:spPr>
          <a:xfrm>
            <a:off x="457200" y="1981200"/>
            <a:ext cx="8229600" cy="4876800"/>
          </a:xfrm>
        </p:spPr>
        <p:txBody>
          <a:bodyPr/>
          <a:lstStyle/>
          <a:p>
            <a:pPr>
              <a:defRPr/>
            </a:pPr>
            <a:r>
              <a:rPr lang="en-US" dirty="0">
                <a:ea typeface="ＭＳ Ｐゴシック" charset="-128"/>
              </a:rPr>
              <a:t>Take a 10-15 minute video sample of client with a partner (unstructured)</a:t>
            </a:r>
          </a:p>
          <a:p>
            <a:pPr>
              <a:defRPr/>
            </a:pPr>
            <a:r>
              <a:rPr lang="en-US" dirty="0">
                <a:ea typeface="ＭＳ Ｐゴシック" charset="-128"/>
              </a:rPr>
              <a:t>Reserve 45-50 minutes to review and process the tape with the client, the partner and the clinician (“mutual recall”)</a:t>
            </a:r>
          </a:p>
          <a:p>
            <a:pPr>
              <a:defRPr/>
            </a:pPr>
            <a:r>
              <a:rPr lang="en-US" dirty="0">
                <a:ea typeface="ＭＳ Ｐゴシック" charset="-128"/>
              </a:rPr>
              <a:t>Tape stopped at junctures when there was “deficient skill”</a:t>
            </a:r>
          </a:p>
          <a:p>
            <a:pPr>
              <a:defRPr/>
            </a:pPr>
            <a:r>
              <a:rPr lang="en-US" dirty="0">
                <a:ea typeface="ＭＳ Ｐゴシック" charset="-128"/>
              </a:rPr>
              <a:t>Discussion centered around more adaptive means of interaction</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70AA0-49C2-4D84-8931-8A4BAA02D0A0}"/>
              </a:ext>
            </a:extLst>
          </p:cNvPr>
          <p:cNvSpPr>
            <a:spLocks noGrp="1"/>
          </p:cNvSpPr>
          <p:nvPr>
            <p:ph type="title"/>
          </p:nvPr>
        </p:nvSpPr>
        <p:spPr/>
        <p:txBody>
          <a:bodyPr/>
          <a:lstStyle/>
          <a:p>
            <a:r>
              <a:rPr lang="en-US" dirty="0" err="1"/>
              <a:t>Hoepner</a:t>
            </a:r>
            <a:r>
              <a:rPr lang="en-US" dirty="0"/>
              <a:t> &amp; Olsen, 2018</a:t>
            </a:r>
          </a:p>
        </p:txBody>
      </p:sp>
      <p:sp>
        <p:nvSpPr>
          <p:cNvPr id="3" name="Content Placeholder 2">
            <a:extLst>
              <a:ext uri="{FF2B5EF4-FFF2-40B4-BE49-F238E27FC236}">
                <a16:creationId xmlns:a16="http://schemas.microsoft.com/office/drawing/2014/main" id="{3566EE82-86CE-4F84-8017-35E6B3AAD740}"/>
              </a:ext>
            </a:extLst>
          </p:cNvPr>
          <p:cNvSpPr>
            <a:spLocks noGrp="1"/>
          </p:cNvSpPr>
          <p:nvPr>
            <p:ph idx="1"/>
          </p:nvPr>
        </p:nvSpPr>
        <p:spPr/>
        <p:txBody>
          <a:bodyPr/>
          <a:lstStyle/>
          <a:p>
            <a:r>
              <a:rPr lang="en-US" dirty="0"/>
              <a:t>Mixed-methods pilot study</a:t>
            </a:r>
          </a:p>
          <a:p>
            <a:r>
              <a:rPr lang="en-US" dirty="0"/>
              <a:t>1 person with TBI, one ECP</a:t>
            </a:r>
          </a:p>
          <a:p>
            <a:r>
              <a:rPr lang="en-US" dirty="0"/>
              <a:t>Joint reflection</a:t>
            </a:r>
          </a:p>
          <a:p>
            <a:r>
              <a:rPr lang="en-US" dirty="0"/>
              <a:t>Hierarchy of prompts</a:t>
            </a:r>
          </a:p>
          <a:p>
            <a:pPr lvl="1"/>
            <a:r>
              <a:rPr lang="en-US" dirty="0"/>
              <a:t>Open ended to direct</a:t>
            </a:r>
          </a:p>
        </p:txBody>
      </p:sp>
    </p:spTree>
    <p:extLst>
      <p:ext uri="{BB962C8B-B14F-4D97-AF65-F5344CB8AC3E}">
        <p14:creationId xmlns:p14="http://schemas.microsoft.com/office/powerpoint/2010/main" val="21426215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5" name="Picture 2">
            <a:extLst>
              <a:ext uri="{FF2B5EF4-FFF2-40B4-BE49-F238E27FC236}">
                <a16:creationId xmlns:a16="http://schemas.microsoft.com/office/drawing/2014/main" id="{5D7DAEEC-6D13-467A-A318-F0981B75296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2400" y="0"/>
            <a:ext cx="92964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A02671C9-A9E7-4480-8BB0-C805BDDB29DB}"/>
              </a:ext>
            </a:extLst>
          </p:cNvPr>
          <p:cNvSpPr txBox="1">
            <a:spLocks noChangeArrowheads="1"/>
          </p:cNvSpPr>
          <p:nvPr/>
        </p:nvSpPr>
        <p:spPr bwMode="auto">
          <a:xfrm>
            <a:off x="1447800" y="76200"/>
            <a:ext cx="69072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hlink"/>
              </a:buClr>
              <a:buSzPct val="65000"/>
              <a:buFont typeface="Wingdings" panose="05000000000000000000" pitchFamily="2" charset="2"/>
              <a:buChar char="n"/>
              <a:defRPr sz="3200">
                <a:solidFill>
                  <a:schemeClr val="tx1"/>
                </a:solidFill>
                <a:latin typeface="Tahoma" panose="020B0604030504040204" pitchFamily="34" charset="0"/>
                <a:ea typeface="MS PGothic" panose="020B0600070205080204" pitchFamily="34" charset="-128"/>
              </a:defRPr>
            </a:lvl1pPr>
            <a:lvl2pPr marL="742950" indent="-285750">
              <a:spcBef>
                <a:spcPct val="20000"/>
              </a:spcBef>
              <a:buClr>
                <a:schemeClr val="folHlink"/>
              </a:buClr>
              <a:buSzPct val="65000"/>
              <a:buFont typeface="Wingdings" panose="05000000000000000000" pitchFamily="2" charset="2"/>
              <a:buChar char="n"/>
              <a:defRPr sz="2800">
                <a:solidFill>
                  <a:schemeClr val="tx1"/>
                </a:solidFill>
                <a:latin typeface="Tahoma" panose="020B0604030504040204" pitchFamily="34" charset="0"/>
                <a:ea typeface="MS PGothic" panose="020B0600070205080204" pitchFamily="34" charset="-128"/>
              </a:defRPr>
            </a:lvl2pPr>
            <a:lvl3pPr marL="1143000" indent="-228600">
              <a:spcBef>
                <a:spcPct val="20000"/>
              </a:spcBef>
              <a:buClr>
                <a:schemeClr val="hlink"/>
              </a:buClr>
              <a:buSzPct val="65000"/>
              <a:buFont typeface="Wingdings" panose="05000000000000000000" pitchFamily="2" charset="2"/>
              <a:buChar char="n"/>
              <a:defRPr sz="2400">
                <a:solidFill>
                  <a:schemeClr val="tx1"/>
                </a:solidFill>
                <a:latin typeface="Tahoma" panose="020B0604030504040204" pitchFamily="34" charset="0"/>
                <a:ea typeface="MS PGothic" panose="020B0600070205080204" pitchFamily="34" charset="-128"/>
              </a:defRPr>
            </a:lvl3pPr>
            <a:lvl4pPr marL="1600200" indent="-228600">
              <a:spcBef>
                <a:spcPct val="20000"/>
              </a:spcBef>
              <a:buClr>
                <a:schemeClr val="fo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4pPr>
            <a:lvl5pPr marL="2057400" indent="-228600">
              <a:spcBef>
                <a:spcPct val="20000"/>
              </a:spcBef>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20000"/>
              </a:spcBef>
              <a:spcAft>
                <a:spcPct val="0"/>
              </a:spcAft>
              <a:buClr>
                <a:schemeClr val="hlink"/>
              </a:buClr>
              <a:buSzPct val="65000"/>
              <a:buFont typeface="Wingdings" panose="05000000000000000000" pitchFamily="2" charset="2"/>
              <a:buChar char="n"/>
              <a:defRPr sz="2000">
                <a:solidFill>
                  <a:schemeClr val="tx1"/>
                </a:solidFill>
                <a:latin typeface="Tahoma" panose="020B0604030504040204" pitchFamily="34" charset="0"/>
                <a:ea typeface="MS PGothic" panose="020B0600070205080204" pitchFamily="34" charset="-128"/>
              </a:defRPr>
            </a:lvl9pPr>
          </a:lstStyle>
          <a:p>
            <a:pPr>
              <a:spcBef>
                <a:spcPct val="0"/>
              </a:spcBef>
              <a:buClrTx/>
              <a:buSzTx/>
              <a:buFontTx/>
              <a:buNone/>
            </a:pPr>
            <a:r>
              <a:rPr lang="en-US" altLang="en-US" sz="2000" b="1">
                <a:solidFill>
                  <a:srgbClr val="FF0000"/>
                </a:solidFill>
              </a:rPr>
              <a:t>HOW DOES CULTURE PLAY A ROLE IN THIS MODEL?</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1505"/>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55" presetClass="entr" presetSubtype="0" fill="hold"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anim calcmode="lin" valueType="num">
                                      <p:cBhvr>
                                        <p:cTn id="11" dur="1000" fill="hold"/>
                                        <p:tgtEl>
                                          <p:spTgt spid="2">
                                            <p:txEl>
                                              <p:pRg st="0" end="0"/>
                                            </p:txEl>
                                          </p:spTgt>
                                        </p:tgtEl>
                                        <p:attrNameLst>
                                          <p:attrName>ppt_w</p:attrName>
                                        </p:attrNameLst>
                                      </p:cBhvr>
                                      <p:tavLst>
                                        <p:tav tm="0">
                                          <p:val>
                                            <p:strVal val="#ppt_w*0.70"/>
                                          </p:val>
                                        </p:tav>
                                        <p:tav tm="100000">
                                          <p:val>
                                            <p:strVal val="#ppt_w"/>
                                          </p:val>
                                        </p:tav>
                                      </p:tavLst>
                                    </p:anim>
                                    <p:anim calcmode="lin" valueType="num">
                                      <p:cBhvr>
                                        <p:cTn id="12" dur="1000" fill="hold"/>
                                        <p:tgtEl>
                                          <p:spTgt spid="2">
                                            <p:txEl>
                                              <p:pRg st="0" end="0"/>
                                            </p:txEl>
                                          </p:spTgt>
                                        </p:tgtEl>
                                        <p:attrNameLst>
                                          <p:attrName>ppt_h</p:attrName>
                                        </p:attrNameLst>
                                      </p:cBhvr>
                                      <p:tavLst>
                                        <p:tav tm="0">
                                          <p:val>
                                            <p:strVal val="#ppt_h"/>
                                          </p:val>
                                        </p:tav>
                                        <p:tav tm="100000">
                                          <p:val>
                                            <p:strVal val="#ppt_h"/>
                                          </p:val>
                                        </p:tav>
                                      </p:tavLst>
                                    </p:anim>
                                    <p:animEffect transition="in" filter="fade">
                                      <p:cBhvr>
                                        <p:cTn id="13" dur="10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802" name="Picture 2">
            <a:extLst>
              <a:ext uri="{FF2B5EF4-FFF2-40B4-BE49-F238E27FC236}">
                <a16:creationId xmlns:a16="http://schemas.microsoft.com/office/drawing/2014/main" id="{8A11A201-3B08-4104-9452-742C0D0A30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09550"/>
            <a:ext cx="9144000" cy="643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2A8D9AA2-0241-4DE9-8880-8035A6B35380}"/>
              </a:ext>
            </a:extLst>
          </p:cNvPr>
          <p:cNvSpPr>
            <a:spLocks noGrp="1" noChangeArrowheads="1"/>
          </p:cNvSpPr>
          <p:nvPr>
            <p:ph type="title"/>
          </p:nvPr>
        </p:nvSpPr>
        <p:spPr/>
        <p:txBody>
          <a:bodyPr/>
          <a:lstStyle/>
          <a:p>
            <a:pPr eaLnBrk="1" hangingPunct="1">
              <a:defRPr/>
            </a:pPr>
            <a:r>
              <a:rPr lang="en-US" altLang="en-US">
                <a:ea typeface="ＭＳ Ｐゴシック" charset="-128"/>
              </a:rPr>
              <a:t>Types of feedback</a:t>
            </a:r>
          </a:p>
        </p:txBody>
      </p:sp>
      <p:sp>
        <p:nvSpPr>
          <p:cNvPr id="11267" name="Rectangle 3">
            <a:extLst>
              <a:ext uri="{FF2B5EF4-FFF2-40B4-BE49-F238E27FC236}">
                <a16:creationId xmlns:a16="http://schemas.microsoft.com/office/drawing/2014/main" id="{9B17BF47-88DA-467A-85B9-1C0907418BC2}"/>
              </a:ext>
            </a:extLst>
          </p:cNvPr>
          <p:cNvSpPr>
            <a:spLocks noGrp="1" noChangeArrowheads="1"/>
          </p:cNvSpPr>
          <p:nvPr>
            <p:ph type="body" idx="1"/>
          </p:nvPr>
        </p:nvSpPr>
        <p:spPr>
          <a:xfrm>
            <a:off x="457200" y="1981200"/>
            <a:ext cx="8229600" cy="4114800"/>
          </a:xfrm>
        </p:spPr>
        <p:txBody>
          <a:bodyPr/>
          <a:lstStyle/>
          <a:p>
            <a:pPr eaLnBrk="1" hangingPunct="1">
              <a:buFont typeface="Wingdings" charset="2"/>
              <a:buChar char="n"/>
              <a:defRPr/>
            </a:pPr>
            <a:r>
              <a:rPr lang="en-US" altLang="en-US" dirty="0">
                <a:ea typeface="ＭＳ Ｐゴシック" charset="-128"/>
              </a:rPr>
              <a:t>Direct therapist feedback (verbal)</a:t>
            </a:r>
          </a:p>
          <a:p>
            <a:pPr eaLnBrk="1" hangingPunct="1">
              <a:buFont typeface="Wingdings" charset="2"/>
              <a:buChar char="n"/>
              <a:defRPr/>
            </a:pPr>
            <a:r>
              <a:rPr lang="en-US" altLang="en-US" dirty="0">
                <a:ea typeface="ＭＳ Ｐゴシック" charset="-128"/>
              </a:rPr>
              <a:t>Videotape feedback</a:t>
            </a:r>
          </a:p>
          <a:p>
            <a:pPr eaLnBrk="1" hangingPunct="1">
              <a:buFont typeface="Wingdings" charset="2"/>
              <a:buChar char="n"/>
              <a:defRPr/>
            </a:pPr>
            <a:r>
              <a:rPr lang="en-US" altLang="en-US" dirty="0">
                <a:ea typeface="ＭＳ Ｐゴシック" charset="-128"/>
              </a:rPr>
              <a:t>Peer feedback (verbal) </a:t>
            </a:r>
          </a:p>
          <a:p>
            <a:pPr eaLnBrk="1" hangingPunct="1">
              <a:buFont typeface="Wingdings" charset="2"/>
              <a:buChar char="n"/>
              <a:defRPr/>
            </a:pPr>
            <a:r>
              <a:rPr lang="en-US" altLang="en-US" dirty="0">
                <a:ea typeface="ＭＳ Ｐゴシック" charset="-128"/>
              </a:rPr>
              <a:t>Self ratings</a:t>
            </a:r>
          </a:p>
          <a:p>
            <a:pPr eaLnBrk="1" hangingPunct="1">
              <a:buFont typeface="Wingdings" charset="2"/>
              <a:buChar char="n"/>
              <a:defRPr/>
            </a:pPr>
            <a:r>
              <a:rPr lang="en-US" altLang="en-US" dirty="0">
                <a:ea typeface="ＭＳ Ｐゴシック" charset="-128"/>
              </a:rPr>
              <a:t>Experiential (natural confrontation, planned success/failure)</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2754B-BBD1-4B58-92C3-2ACBA8AB91AB}"/>
              </a:ext>
            </a:extLst>
          </p:cNvPr>
          <p:cNvSpPr>
            <a:spLocks noGrp="1"/>
          </p:cNvSpPr>
          <p:nvPr>
            <p:ph type="title"/>
          </p:nvPr>
        </p:nvSpPr>
        <p:spPr/>
        <p:txBody>
          <a:bodyPr/>
          <a:lstStyle/>
          <a:p>
            <a:pPr>
              <a:defRPr/>
            </a:pPr>
            <a:r>
              <a:rPr lang="en-US" altLang="en-US" dirty="0">
                <a:solidFill>
                  <a:srgbClr val="FFFF00"/>
                </a:solidFill>
                <a:ea typeface="ＭＳ Ｐゴシック" charset="-128"/>
              </a:rPr>
              <a:t>Three Relevant Themes</a:t>
            </a:r>
          </a:p>
        </p:txBody>
      </p:sp>
      <p:sp>
        <p:nvSpPr>
          <p:cNvPr id="3" name="Content Placeholder 2">
            <a:extLst>
              <a:ext uri="{FF2B5EF4-FFF2-40B4-BE49-F238E27FC236}">
                <a16:creationId xmlns:a16="http://schemas.microsoft.com/office/drawing/2014/main" id="{046E6800-0CD4-4044-B47E-B817EFA740EC}"/>
              </a:ext>
            </a:extLst>
          </p:cNvPr>
          <p:cNvSpPr>
            <a:spLocks noGrp="1"/>
          </p:cNvSpPr>
          <p:nvPr>
            <p:ph idx="1"/>
          </p:nvPr>
        </p:nvSpPr>
        <p:spPr/>
        <p:txBody>
          <a:bodyPr/>
          <a:lstStyle/>
          <a:p>
            <a:pPr>
              <a:buFont typeface="Wingdings" charset="2"/>
              <a:buChar char="n"/>
              <a:defRPr/>
            </a:pPr>
            <a:r>
              <a:rPr lang="en-US" altLang="en-US" dirty="0">
                <a:ea typeface="ＭＳ Ｐゴシック" charset="-128"/>
              </a:rPr>
              <a:t>Treatment must be individualized</a:t>
            </a:r>
          </a:p>
          <a:p>
            <a:pPr>
              <a:buFont typeface="Wingdings" charset="2"/>
              <a:buChar char="n"/>
              <a:defRPr/>
            </a:pPr>
            <a:r>
              <a:rPr lang="en-US" altLang="en-US" dirty="0">
                <a:ea typeface="ＭＳ Ｐゴシック" charset="-128"/>
              </a:rPr>
              <a:t>Little evidence that training discrete social skills generalized to untreated skills and contexts</a:t>
            </a:r>
          </a:p>
          <a:p>
            <a:pPr>
              <a:buFont typeface="Wingdings" charset="2"/>
              <a:buChar char="n"/>
              <a:defRPr/>
            </a:pPr>
            <a:r>
              <a:rPr lang="en-US" altLang="en-US" dirty="0">
                <a:ea typeface="ＭＳ Ｐゴシック" charset="-128"/>
              </a:rPr>
              <a:t>For highly </a:t>
            </a:r>
            <a:r>
              <a:rPr lang="en-US" altLang="en-US" dirty="0" err="1">
                <a:ea typeface="ＭＳ Ｐゴシック" charset="-128"/>
              </a:rPr>
              <a:t>proceduralized</a:t>
            </a:r>
            <a:r>
              <a:rPr lang="en-US" altLang="en-US" dirty="0">
                <a:ea typeface="ＭＳ Ｐゴシック" charset="-128"/>
              </a:rPr>
              <a:t> (automatic, routine; behaviors like social skills) change requires many repetitions</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8A72A2E-CD29-4828-B0CE-5EC9902A424E}"/>
              </a:ext>
            </a:extLst>
          </p:cNvPr>
          <p:cNvSpPr>
            <a:spLocks noGrp="1" noChangeArrowheads="1"/>
          </p:cNvSpPr>
          <p:nvPr>
            <p:ph type="title"/>
          </p:nvPr>
        </p:nvSpPr>
        <p:spPr/>
        <p:txBody>
          <a:bodyPr/>
          <a:lstStyle/>
          <a:p>
            <a:pPr eaLnBrk="1" hangingPunct="1">
              <a:defRPr/>
            </a:pPr>
            <a:r>
              <a:rPr lang="en-US" altLang="en-US">
                <a:ea typeface="ＭＳ Ｐゴシック" charset="-128"/>
              </a:rPr>
              <a:t>Direct Training</a:t>
            </a:r>
          </a:p>
        </p:txBody>
      </p:sp>
      <p:sp>
        <p:nvSpPr>
          <p:cNvPr id="14339" name="Rectangle 3">
            <a:extLst>
              <a:ext uri="{FF2B5EF4-FFF2-40B4-BE49-F238E27FC236}">
                <a16:creationId xmlns:a16="http://schemas.microsoft.com/office/drawing/2014/main" id="{B2E8F1DC-4A98-4663-9522-042CB5BC19F1}"/>
              </a:ext>
            </a:extLst>
          </p:cNvPr>
          <p:cNvSpPr>
            <a:spLocks noGrp="1" noChangeArrowheads="1"/>
          </p:cNvSpPr>
          <p:nvPr>
            <p:ph type="body" idx="1"/>
          </p:nvPr>
        </p:nvSpPr>
        <p:spPr>
          <a:xfrm>
            <a:off x="457200" y="1600200"/>
            <a:ext cx="8229600" cy="5867400"/>
          </a:xfrm>
        </p:spPr>
        <p:txBody>
          <a:bodyPr/>
          <a:lstStyle/>
          <a:p>
            <a:pPr eaLnBrk="1" hangingPunct="1">
              <a:buFont typeface="Wingdings" charset="2"/>
              <a:buNone/>
              <a:defRPr/>
            </a:pPr>
            <a:r>
              <a:rPr lang="en-US" altLang="en-US" sz="2400" dirty="0">
                <a:ea typeface="ＭＳ Ｐゴシック" charset="-128"/>
              </a:rPr>
              <a:t>Social </a:t>
            </a:r>
            <a:r>
              <a:rPr lang="en-US" altLang="en-US" sz="2400" b="1" dirty="0">
                <a:solidFill>
                  <a:srgbClr val="FFFF00"/>
                </a:solidFill>
                <a:ea typeface="ＭＳ Ｐゴシック" charset="-128"/>
              </a:rPr>
              <a:t>Skills</a:t>
            </a:r>
            <a:r>
              <a:rPr lang="en-US" altLang="en-US" sz="2400" dirty="0">
                <a:ea typeface="ＭＳ Ｐゴシック" charset="-128"/>
              </a:rPr>
              <a:t> training (training discrete, isolated skills)</a:t>
            </a:r>
          </a:p>
          <a:p>
            <a:pPr lvl="1" eaLnBrk="1" hangingPunct="1">
              <a:buFont typeface="Wingdings" charset="2"/>
              <a:buChar char="n"/>
              <a:defRPr/>
            </a:pPr>
            <a:r>
              <a:rPr lang="en-US" altLang="en-US" sz="2400" dirty="0">
                <a:ea typeface="ＭＳ Ｐゴシック" charset="-128"/>
              </a:rPr>
              <a:t>Conversation-specific: </a:t>
            </a:r>
            <a:r>
              <a:rPr lang="ja-JP" altLang="en-US" sz="2400" dirty="0">
                <a:ea typeface="ＭＳ Ｐゴシック" charset="-128"/>
              </a:rPr>
              <a:t>“</a:t>
            </a:r>
            <a:r>
              <a:rPr lang="en-US" altLang="ja-JP" sz="2400" dirty="0">
                <a:ea typeface="ＭＳ Ｐゴシック" charset="-128"/>
              </a:rPr>
              <a:t>Scripts Training</a:t>
            </a:r>
            <a:r>
              <a:rPr lang="ja-JP" altLang="en-US" sz="2400" dirty="0">
                <a:ea typeface="ＭＳ Ｐゴシック" charset="-128"/>
              </a:rPr>
              <a:t>”</a:t>
            </a:r>
            <a:endParaRPr lang="en-US" altLang="ja-JP" sz="2400" dirty="0">
              <a:ea typeface="ＭＳ Ｐゴシック" charset="-128"/>
            </a:endParaRPr>
          </a:p>
          <a:p>
            <a:pPr lvl="1" eaLnBrk="1" hangingPunct="1">
              <a:buFont typeface="Wingdings" charset="2"/>
              <a:buChar char="n"/>
              <a:defRPr/>
            </a:pPr>
            <a:r>
              <a:rPr lang="en-US" altLang="en-US" sz="2400" dirty="0">
                <a:ea typeface="ＭＳ Ｐゴシック" charset="-128"/>
              </a:rPr>
              <a:t>Emotional perception training</a:t>
            </a:r>
          </a:p>
          <a:p>
            <a:pPr lvl="2" eaLnBrk="1" hangingPunct="1">
              <a:buFont typeface="Wingdings" charset="2"/>
              <a:buChar char="n"/>
              <a:defRPr/>
            </a:pPr>
            <a:r>
              <a:rPr lang="en-US" altLang="en-US" dirty="0">
                <a:ea typeface="ＭＳ Ｐゴシック" charset="-128"/>
              </a:rPr>
              <a:t>http://</a:t>
            </a:r>
            <a:r>
              <a:rPr lang="en-US" altLang="en-US" dirty="0" err="1">
                <a:ea typeface="ＭＳ Ｐゴシック" charset="-128"/>
              </a:rPr>
              <a:t>mrl.nyu.edu</a:t>
            </a:r>
            <a:r>
              <a:rPr lang="en-US" altLang="en-US" dirty="0">
                <a:ea typeface="ＭＳ Ｐゴシック" charset="-128"/>
              </a:rPr>
              <a:t>/~</a:t>
            </a:r>
            <a:r>
              <a:rPr lang="en-US" altLang="en-US" dirty="0" err="1">
                <a:ea typeface="ＭＳ Ｐゴシック" charset="-128"/>
              </a:rPr>
              <a:t>perlin</a:t>
            </a:r>
            <a:r>
              <a:rPr lang="en-US" altLang="en-US" dirty="0">
                <a:ea typeface="ＭＳ Ｐゴシック" charset="-128"/>
              </a:rPr>
              <a:t>/</a:t>
            </a:r>
            <a:r>
              <a:rPr lang="en-US" altLang="en-US" dirty="0" err="1">
                <a:ea typeface="ＭＳ Ｐゴシック" charset="-128"/>
              </a:rPr>
              <a:t>facedemo</a:t>
            </a:r>
            <a:r>
              <a:rPr lang="en-US" altLang="en-US" dirty="0">
                <a:ea typeface="ＭＳ Ｐゴシック" charset="-128"/>
              </a:rPr>
              <a:t>/</a:t>
            </a:r>
            <a:endParaRPr lang="en-US" altLang="ja-JP" dirty="0">
              <a:ea typeface="ＭＳ Ｐゴシック" charset="-128"/>
            </a:endParaRPr>
          </a:p>
          <a:p>
            <a:pPr eaLnBrk="1" hangingPunct="1">
              <a:buFont typeface="Wingdings" charset="2"/>
              <a:buNone/>
              <a:defRPr/>
            </a:pPr>
            <a:r>
              <a:rPr lang="en-US" altLang="en-US" sz="2400" dirty="0">
                <a:ea typeface="ＭＳ Ｐゴシック" charset="-128"/>
              </a:rPr>
              <a:t>Social </a:t>
            </a:r>
            <a:r>
              <a:rPr lang="en-US" altLang="en-US" sz="2400" b="1" dirty="0">
                <a:solidFill>
                  <a:srgbClr val="FFFF00"/>
                </a:solidFill>
                <a:ea typeface="ＭＳ Ｐゴシック" charset="-128"/>
              </a:rPr>
              <a:t>Communication </a:t>
            </a:r>
            <a:r>
              <a:rPr lang="en-US" altLang="en-US" sz="2400" dirty="0">
                <a:ea typeface="ＭＳ Ｐゴシック" charset="-128"/>
              </a:rPr>
              <a:t>Training</a:t>
            </a:r>
          </a:p>
          <a:p>
            <a:pPr lvl="1" eaLnBrk="1" hangingPunct="1">
              <a:buFont typeface="Wingdings" charset="2"/>
              <a:buChar char="n"/>
              <a:defRPr/>
            </a:pPr>
            <a:r>
              <a:rPr lang="en-US" altLang="en-US" sz="2400" dirty="0">
                <a:ea typeface="ＭＳ Ｐゴシック" charset="-128"/>
              </a:rPr>
              <a:t>IPR (</a:t>
            </a:r>
            <a:r>
              <a:rPr lang="en-US" altLang="en-US" sz="2400" dirty="0" err="1">
                <a:ea typeface="ＭＳ Ｐゴシック" charset="-128"/>
              </a:rPr>
              <a:t>Heffenstein</a:t>
            </a:r>
            <a:r>
              <a:rPr lang="en-US" altLang="en-US" sz="2400" dirty="0">
                <a:ea typeface="ＭＳ Ｐゴシック" charset="-128"/>
              </a:rPr>
              <a:t> &amp; Wechsler, 1979)</a:t>
            </a:r>
          </a:p>
          <a:p>
            <a:pPr lvl="1" eaLnBrk="1" hangingPunct="1">
              <a:buFont typeface="Wingdings" charset="2"/>
              <a:buChar char="n"/>
              <a:defRPr/>
            </a:pPr>
            <a:r>
              <a:rPr lang="en-US" altLang="en-US" sz="2400" dirty="0">
                <a:ea typeface="ＭＳ Ｐゴシック" charset="-128"/>
              </a:rPr>
              <a:t>Group Social Communication Modules (Dahlberg, 2007))</a:t>
            </a:r>
          </a:p>
          <a:p>
            <a:pPr lvl="1" eaLnBrk="1" hangingPunct="1">
              <a:buFont typeface="Wingdings" charset="2"/>
              <a:buChar char="n"/>
              <a:defRPr/>
            </a:pPr>
            <a:r>
              <a:rPr lang="en-US" altLang="en-US" sz="2400" dirty="0">
                <a:ea typeface="ＭＳ Ｐゴシック" charset="-128"/>
              </a:rPr>
              <a:t>Awareness training (provision of feedback)</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a:blip r:embed="rId3"/>
          <a:tile tx="0" ty="0" sx="100000" sy="100000" flip="none" algn="tl"/>
        </a:blipFill>
        <a:effectLst/>
      </p:bgPr>
    </p:bg>
    <p:spTree>
      <p:nvGrpSpPr>
        <p:cNvPr id="1" name=""/>
        <p:cNvGrpSpPr/>
        <p:nvPr/>
      </p:nvGrpSpPr>
      <p:grpSpPr>
        <a:xfrm>
          <a:off x="0" y="0"/>
          <a:ext cx="0" cy="0"/>
          <a:chOff x="0" y="0"/>
          <a:chExt cx="0" cy="0"/>
        </a:xfrm>
      </p:grpSpPr>
      <p:pic>
        <p:nvPicPr>
          <p:cNvPr id="2" name="Object 1" descr="/var/www/render_temp/2813866/1467372622/slide5.png"/>
          <p:cNvPicPr>
            <a:picLocks noChangeAspect="1"/>
          </p:cNvPicPr>
          <p:nvPr/>
        </p:nvPicPr>
        <p:blipFill>
          <a:blip r:embed="rId4" cstate="print"/>
          <a:stretch>
            <a:fillRect/>
          </a:stretch>
        </p:blipFill>
        <p:spPr>
          <a:xfrm>
            <a:off x="0" y="858505"/>
            <a:ext cx="9144000" cy="5140990"/>
          </a:xfrm>
          <a:prstGeom prst="rect">
            <a:avLst/>
          </a:prstGeom>
        </p:spPr>
      </p:pic>
      <p:cxnSp>
        <p:nvCxnSpPr>
          <p:cNvPr id="3" name="Straight Connector 2">
            <a:extLst>
              <a:ext uri="{FF2B5EF4-FFF2-40B4-BE49-F238E27FC236}">
                <a16:creationId xmlns:a16="http://schemas.microsoft.com/office/drawing/2014/main" id="{6C39C52F-A1E4-4A52-9D46-9C1B6991DAED}"/>
              </a:ext>
            </a:extLst>
          </p:cNvPr>
          <p:cNvCxnSpPr>
            <a:cxnSpLocks/>
          </p:cNvCxnSpPr>
          <p:nvPr/>
        </p:nvCxnSpPr>
        <p:spPr>
          <a:xfrm>
            <a:off x="3775414" y="2167851"/>
            <a:ext cx="0" cy="3831644"/>
          </a:xfrm>
          <a:prstGeom prst="line">
            <a:avLst/>
          </a:prstGeom>
          <a:ln w="31750">
            <a:solidFill>
              <a:srgbClr val="FF7C80"/>
            </a:solidFill>
          </a:ln>
        </p:spPr>
        <p:style>
          <a:lnRef idx="1">
            <a:schemeClr val="accent2"/>
          </a:lnRef>
          <a:fillRef idx="0">
            <a:schemeClr val="accent2"/>
          </a:fillRef>
          <a:effectRef idx="0">
            <a:schemeClr val="accent2"/>
          </a:effectRef>
          <a:fontRef idx="minor">
            <a:schemeClr val="tx1"/>
          </a:fontRef>
        </p:style>
      </p:cxnSp>
      <p:cxnSp>
        <p:nvCxnSpPr>
          <p:cNvPr id="4" name="Straight Connector 3">
            <a:extLst>
              <a:ext uri="{FF2B5EF4-FFF2-40B4-BE49-F238E27FC236}">
                <a16:creationId xmlns:a16="http://schemas.microsoft.com/office/drawing/2014/main" id="{3DCC06FB-260F-459B-A365-594B72F4B2FF}"/>
              </a:ext>
            </a:extLst>
          </p:cNvPr>
          <p:cNvCxnSpPr/>
          <p:nvPr/>
        </p:nvCxnSpPr>
        <p:spPr>
          <a:xfrm>
            <a:off x="3775414" y="2175884"/>
            <a:ext cx="4675088" cy="0"/>
          </a:xfrm>
          <a:prstGeom prst="line">
            <a:avLst/>
          </a:prstGeom>
          <a:ln w="31750">
            <a:solidFill>
              <a:srgbClr val="FF7C80"/>
            </a:solidFill>
          </a:ln>
        </p:spPr>
        <p:style>
          <a:lnRef idx="1">
            <a:schemeClr val="accent2"/>
          </a:lnRef>
          <a:fillRef idx="0">
            <a:schemeClr val="accent2"/>
          </a:fillRef>
          <a:effectRef idx="0">
            <a:schemeClr val="accent2"/>
          </a:effectRef>
          <a:fontRef idx="minor">
            <a:schemeClr val="tx1"/>
          </a:fontRef>
        </p:style>
      </p:cxnSp>
      <p:sp>
        <p:nvSpPr>
          <p:cNvPr id="6" name="TextBox 5">
            <a:extLst>
              <a:ext uri="{FF2B5EF4-FFF2-40B4-BE49-F238E27FC236}">
                <a16:creationId xmlns:a16="http://schemas.microsoft.com/office/drawing/2014/main" id="{97F58E1C-CE99-4F6A-951C-0CE07AA2461B}"/>
              </a:ext>
            </a:extLst>
          </p:cNvPr>
          <p:cNvSpPr txBox="1"/>
          <p:nvPr/>
        </p:nvSpPr>
        <p:spPr>
          <a:xfrm>
            <a:off x="3911976" y="2288345"/>
            <a:ext cx="4538525" cy="373500"/>
          </a:xfrm>
          <a:prstGeom prst="rect">
            <a:avLst/>
          </a:prstGeom>
          <a:solidFill>
            <a:srgbClr val="FF7C80"/>
          </a:solidFill>
        </p:spPr>
        <p:txBody>
          <a:bodyPr wrap="square" rtlCol="0">
            <a:spAutoFit/>
          </a:bodyPr>
          <a:lstStyle/>
          <a:p>
            <a:pPr algn="ctr" defTabSz="642640" eaLnBrk="1" fontAlgn="auto" hangingPunct="1">
              <a:spcBef>
                <a:spcPts val="0"/>
              </a:spcBef>
              <a:spcAft>
                <a:spcPts val="0"/>
              </a:spcAft>
              <a:defRPr/>
            </a:pPr>
            <a:r>
              <a:rPr lang="en-US" sz="1827" b="1" dirty="0">
                <a:solidFill>
                  <a:prstClr val="white"/>
                </a:solidFill>
                <a:latin typeface="Forum" panose="02000000000000000000" pitchFamily="50" charset="0"/>
                <a:ea typeface="+mn-ea"/>
              </a:rPr>
              <a:t>Each intervention session</a:t>
            </a:r>
          </a:p>
        </p:txBody>
      </p:sp>
      <p:sp>
        <p:nvSpPr>
          <p:cNvPr id="7" name="TextBox 6">
            <a:extLst>
              <a:ext uri="{FF2B5EF4-FFF2-40B4-BE49-F238E27FC236}">
                <a16:creationId xmlns:a16="http://schemas.microsoft.com/office/drawing/2014/main" id="{F6199422-9679-4F01-88DB-DEC319B09D43}"/>
              </a:ext>
            </a:extLst>
          </p:cNvPr>
          <p:cNvSpPr txBox="1"/>
          <p:nvPr/>
        </p:nvSpPr>
        <p:spPr>
          <a:xfrm>
            <a:off x="825386" y="4437095"/>
            <a:ext cx="1241041" cy="525016"/>
          </a:xfrm>
          <a:prstGeom prst="rect">
            <a:avLst/>
          </a:prstGeom>
          <a:solidFill>
            <a:srgbClr val="FF7C80"/>
          </a:solidFill>
        </p:spPr>
        <p:txBody>
          <a:bodyPr wrap="square" rtlCol="0">
            <a:spAutoFit/>
          </a:bodyPr>
          <a:lstStyle/>
          <a:p>
            <a:pPr algn="ctr" defTabSz="642640" eaLnBrk="1" fontAlgn="auto" hangingPunct="1">
              <a:spcBef>
                <a:spcPts val="0"/>
              </a:spcBef>
              <a:spcAft>
                <a:spcPts val="0"/>
              </a:spcAft>
              <a:defRPr/>
            </a:pPr>
            <a:r>
              <a:rPr lang="en-US" sz="1406" b="1" dirty="0">
                <a:solidFill>
                  <a:prstClr val="white"/>
                </a:solidFill>
                <a:latin typeface="Forum" panose="02000000000000000000" pitchFamily="50" charset="0"/>
                <a:ea typeface="+mn-ea"/>
              </a:rPr>
              <a:t>intake session</a:t>
            </a:r>
          </a:p>
        </p:txBody>
      </p:sp>
      <p:sp>
        <p:nvSpPr>
          <p:cNvPr id="8" name="TextBox 7">
            <a:extLst>
              <a:ext uri="{FF2B5EF4-FFF2-40B4-BE49-F238E27FC236}">
                <a16:creationId xmlns:a16="http://schemas.microsoft.com/office/drawing/2014/main" id="{91716C5F-F9D9-4E33-AB80-5A3B1BEDB798}"/>
              </a:ext>
            </a:extLst>
          </p:cNvPr>
          <p:cNvSpPr txBox="1"/>
          <p:nvPr/>
        </p:nvSpPr>
        <p:spPr>
          <a:xfrm>
            <a:off x="2333534" y="4557587"/>
            <a:ext cx="1373598" cy="741357"/>
          </a:xfrm>
          <a:prstGeom prst="rect">
            <a:avLst/>
          </a:prstGeom>
          <a:solidFill>
            <a:srgbClr val="FF7C80"/>
          </a:solidFill>
        </p:spPr>
        <p:txBody>
          <a:bodyPr wrap="square" rtlCol="0">
            <a:spAutoFit/>
          </a:bodyPr>
          <a:lstStyle/>
          <a:p>
            <a:pPr algn="ctr" defTabSz="642640" eaLnBrk="1" fontAlgn="auto" hangingPunct="1">
              <a:spcBef>
                <a:spcPts val="0"/>
              </a:spcBef>
              <a:spcAft>
                <a:spcPts val="0"/>
              </a:spcAft>
              <a:defRPr/>
            </a:pPr>
            <a:r>
              <a:rPr lang="en-US" sz="1406" b="1" dirty="0">
                <a:solidFill>
                  <a:prstClr val="white"/>
                </a:solidFill>
                <a:latin typeface="Forum" panose="02000000000000000000" pitchFamily="50" charset="0"/>
                <a:ea typeface="+mn-ea"/>
              </a:rPr>
              <a:t>1st intervention session</a:t>
            </a:r>
          </a:p>
        </p:txBody>
      </p:sp>
      <p:sp>
        <p:nvSpPr>
          <p:cNvPr id="9" name="TextBox 8">
            <a:extLst>
              <a:ext uri="{FF2B5EF4-FFF2-40B4-BE49-F238E27FC236}">
                <a16:creationId xmlns:a16="http://schemas.microsoft.com/office/drawing/2014/main" id="{20978E9E-ABF6-49B8-9882-36A92CFBA9F2}"/>
              </a:ext>
            </a:extLst>
          </p:cNvPr>
          <p:cNvSpPr txBox="1"/>
          <p:nvPr/>
        </p:nvSpPr>
        <p:spPr>
          <a:xfrm>
            <a:off x="2333533" y="5224518"/>
            <a:ext cx="1373598" cy="525016"/>
          </a:xfrm>
          <a:prstGeom prst="rect">
            <a:avLst/>
          </a:prstGeom>
          <a:solidFill>
            <a:srgbClr val="FF7C80"/>
          </a:solidFill>
        </p:spPr>
        <p:txBody>
          <a:bodyPr wrap="square" rtlCol="0">
            <a:spAutoFit/>
          </a:bodyPr>
          <a:lstStyle/>
          <a:p>
            <a:pPr algn="ctr" defTabSz="642640" eaLnBrk="1" fontAlgn="auto" hangingPunct="1">
              <a:spcBef>
                <a:spcPts val="0"/>
              </a:spcBef>
              <a:spcAft>
                <a:spcPts val="0"/>
              </a:spcAft>
              <a:defRPr/>
            </a:pPr>
            <a:r>
              <a:rPr lang="en-US" sz="1406" b="1" dirty="0">
                <a:solidFill>
                  <a:prstClr val="white"/>
                </a:solidFill>
                <a:latin typeface="Forum" panose="02000000000000000000" pitchFamily="50" charset="0"/>
                <a:ea typeface="+mn-ea"/>
              </a:rPr>
              <a:t>infused throughout</a:t>
            </a:r>
          </a:p>
        </p:txBody>
      </p:sp>
      <p:sp>
        <p:nvSpPr>
          <p:cNvPr id="10" name="Title 1">
            <a:extLst>
              <a:ext uri="{FF2B5EF4-FFF2-40B4-BE49-F238E27FC236}">
                <a16:creationId xmlns:a16="http://schemas.microsoft.com/office/drawing/2014/main" id="{372362A4-6720-4755-9BE8-857BFD1DC1F9}"/>
              </a:ext>
            </a:extLst>
          </p:cNvPr>
          <p:cNvSpPr txBox="1">
            <a:spLocks/>
          </p:cNvSpPr>
          <p:nvPr/>
        </p:nvSpPr>
        <p:spPr>
          <a:xfrm>
            <a:off x="457200" y="381000"/>
            <a:ext cx="8229600" cy="381000"/>
          </a:xfrm>
          <a:prstGeom prst="rect">
            <a:avLst/>
          </a:prstGeom>
        </p:spPr>
        <p:txBody>
          <a:bodyPr/>
          <a:lstStyle>
            <a:lvl1pPr algn="ctr" defTabSz="642640" rtl="0" eaLnBrk="1" latinLnBrk="0" hangingPunct="1">
              <a:spcBef>
                <a:spcPct val="0"/>
              </a:spcBef>
              <a:buNone/>
              <a:defRPr sz="3092" kern="1200">
                <a:solidFill>
                  <a:schemeClr val="tx1"/>
                </a:solidFill>
                <a:latin typeface="+mj-lt"/>
                <a:ea typeface="+mj-ea"/>
                <a:cs typeface="+mj-cs"/>
              </a:defRPr>
            </a:lvl1pPr>
          </a:lstStyle>
          <a:p>
            <a:pPr fontAlgn="auto">
              <a:spcAft>
                <a:spcPts val="0"/>
              </a:spcAft>
            </a:pPr>
            <a:r>
              <a:rPr lang="en-US" sz="1800" dirty="0">
                <a:solidFill>
                  <a:schemeClr val="bg1"/>
                </a:solidFill>
                <a:latin typeface="Tahoma" panose="020B0604030504040204" pitchFamily="34" charset="0"/>
                <a:ea typeface="Tahoma" panose="020B0604030504040204" pitchFamily="34" charset="0"/>
                <a:cs typeface="Tahoma" panose="020B0604030504040204" pitchFamily="34" charset="0"/>
              </a:rPr>
              <a:t>My research intervention</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751DB-0DD6-4B23-80AA-A1B578BD15FB}"/>
              </a:ext>
            </a:extLst>
          </p:cNvPr>
          <p:cNvSpPr>
            <a:spLocks noGrp="1"/>
          </p:cNvSpPr>
          <p:nvPr>
            <p:ph type="title"/>
          </p:nvPr>
        </p:nvSpPr>
        <p:spPr/>
        <p:txBody>
          <a:bodyPr/>
          <a:lstStyle/>
          <a:p>
            <a:r>
              <a:rPr lang="en-US" dirty="0"/>
              <a:t>Quick Review</a:t>
            </a:r>
          </a:p>
        </p:txBody>
      </p:sp>
      <p:sp>
        <p:nvSpPr>
          <p:cNvPr id="3" name="Content Placeholder 2">
            <a:extLst>
              <a:ext uri="{FF2B5EF4-FFF2-40B4-BE49-F238E27FC236}">
                <a16:creationId xmlns:a16="http://schemas.microsoft.com/office/drawing/2014/main" id="{EB87E9AC-1434-49D6-B7E2-8AC0E43CEFAD}"/>
              </a:ext>
            </a:extLst>
          </p:cNvPr>
          <p:cNvSpPr>
            <a:spLocks noGrp="1"/>
          </p:cNvSpPr>
          <p:nvPr>
            <p:ph idx="1"/>
          </p:nvPr>
        </p:nvSpPr>
        <p:spPr/>
        <p:txBody>
          <a:bodyPr/>
          <a:lstStyle/>
          <a:p>
            <a:r>
              <a:rPr lang="en-US" dirty="0"/>
              <a:t>Common issues with social communication</a:t>
            </a:r>
          </a:p>
          <a:p>
            <a:r>
              <a:rPr lang="en-US" dirty="0"/>
              <a:t>Assessment model </a:t>
            </a:r>
          </a:p>
          <a:p>
            <a:r>
              <a:rPr lang="en-US" dirty="0"/>
              <a:t>Conversation sampling + rating scales</a:t>
            </a:r>
          </a:p>
          <a:p>
            <a:r>
              <a:rPr lang="en-US" dirty="0"/>
              <a:t>Key treatment principles</a:t>
            </a:r>
          </a:p>
          <a:p>
            <a:pPr lvl="1"/>
            <a:r>
              <a:rPr lang="en-US" dirty="0"/>
              <a:t>Individualized, contextualized</a:t>
            </a:r>
          </a:p>
          <a:p>
            <a:pPr lvl="1"/>
            <a:r>
              <a:rPr lang="en-US" dirty="0"/>
              <a:t>Involve the participant &amp; ECP</a:t>
            </a:r>
          </a:p>
          <a:p>
            <a:pPr lvl="1"/>
            <a:r>
              <a:rPr lang="en-US" dirty="0"/>
              <a:t>Foster online awareness</a:t>
            </a:r>
          </a:p>
        </p:txBody>
      </p:sp>
    </p:spTree>
    <p:extLst>
      <p:ext uri="{BB962C8B-B14F-4D97-AF65-F5344CB8AC3E}">
        <p14:creationId xmlns:p14="http://schemas.microsoft.com/office/powerpoint/2010/main" val="30012496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2">
            <a:extLst>
              <a:ext uri="{FF2B5EF4-FFF2-40B4-BE49-F238E27FC236}">
                <a16:creationId xmlns:a16="http://schemas.microsoft.com/office/drawing/2014/main" id="{F3093975-EB45-4379-9BA6-FD6DF5AEECC5}"/>
              </a:ext>
            </a:extLst>
          </p:cNvPr>
          <p:cNvSpPr>
            <a:spLocks noGrp="1" noChangeArrowheads="1"/>
          </p:cNvSpPr>
          <p:nvPr>
            <p:ph type="title"/>
          </p:nvPr>
        </p:nvSpPr>
        <p:spPr>
          <a:xfrm>
            <a:off x="457200" y="404813"/>
            <a:ext cx="8229600" cy="981075"/>
          </a:xfrm>
        </p:spPr>
        <p:txBody>
          <a:bodyPr/>
          <a:lstStyle/>
          <a:p>
            <a:pPr eaLnBrk="1" hangingPunct="1">
              <a:defRPr/>
            </a:pPr>
            <a:r>
              <a:rPr lang="en-US" altLang="en-US" dirty="0">
                <a:ea typeface="ＭＳ Ｐゴシック" charset="-128"/>
              </a:rPr>
              <a:t>Receptive Skills Commonly Affected by ABI</a:t>
            </a:r>
          </a:p>
        </p:txBody>
      </p:sp>
      <p:sp>
        <p:nvSpPr>
          <p:cNvPr id="47106" name="Rectangle 3">
            <a:extLst>
              <a:ext uri="{FF2B5EF4-FFF2-40B4-BE49-F238E27FC236}">
                <a16:creationId xmlns:a16="http://schemas.microsoft.com/office/drawing/2014/main" id="{985BFAEE-3E8E-41EB-B7E1-8C7306AD1EA0}"/>
              </a:ext>
            </a:extLst>
          </p:cNvPr>
          <p:cNvSpPr>
            <a:spLocks noGrp="1" noChangeArrowheads="1"/>
          </p:cNvSpPr>
          <p:nvPr>
            <p:ph type="body" idx="1"/>
          </p:nvPr>
        </p:nvSpPr>
        <p:spPr>
          <a:xfrm>
            <a:off x="457200" y="1752600"/>
            <a:ext cx="8229600" cy="4114800"/>
          </a:xfrm>
        </p:spPr>
        <p:txBody>
          <a:bodyPr/>
          <a:lstStyle/>
          <a:p>
            <a:pPr>
              <a:defRPr/>
            </a:pPr>
            <a:r>
              <a:rPr lang="en-US" altLang="en-US" dirty="0">
                <a:solidFill>
                  <a:schemeClr val="tx2"/>
                </a:solidFill>
                <a:ea typeface="ＭＳ Ｐゴシック" charset="-128"/>
              </a:rPr>
              <a:t>Emotion perception</a:t>
            </a:r>
          </a:p>
          <a:p>
            <a:pPr lvl="1" eaLnBrk="1" hangingPunct="1">
              <a:defRPr/>
            </a:pPr>
            <a:r>
              <a:rPr lang="en-US" altLang="en-US" dirty="0">
                <a:solidFill>
                  <a:schemeClr val="tx2"/>
                </a:solidFill>
                <a:ea typeface="ＭＳ Ｐゴシック" charset="-128"/>
              </a:rPr>
              <a:t>Facial expression</a:t>
            </a:r>
          </a:p>
          <a:p>
            <a:pPr lvl="1" eaLnBrk="1" hangingPunct="1">
              <a:defRPr/>
            </a:pPr>
            <a:r>
              <a:rPr lang="en-US" altLang="en-US" dirty="0">
                <a:solidFill>
                  <a:schemeClr val="tx2"/>
                </a:solidFill>
                <a:ea typeface="ＭＳ Ｐゴシック" charset="-128"/>
              </a:rPr>
              <a:t>Reading emotion in the voice</a:t>
            </a:r>
          </a:p>
          <a:p>
            <a:pPr lvl="1" eaLnBrk="1" hangingPunct="1">
              <a:defRPr/>
            </a:pPr>
            <a:r>
              <a:rPr lang="en-US" altLang="en-US" dirty="0">
                <a:solidFill>
                  <a:schemeClr val="tx2"/>
                </a:solidFill>
                <a:ea typeface="ＭＳ Ｐゴシック" charset="-128"/>
              </a:rPr>
              <a:t>Reading emotion in body language</a:t>
            </a:r>
          </a:p>
          <a:p>
            <a:pPr eaLnBrk="1" hangingPunct="1">
              <a:defRPr/>
            </a:pPr>
            <a:r>
              <a:rPr lang="en-US" altLang="en-US" dirty="0">
                <a:solidFill>
                  <a:schemeClr val="tx2"/>
                </a:solidFill>
                <a:ea typeface="ＭＳ Ｐゴシック" charset="-128"/>
              </a:rPr>
              <a:t>Social cognition, mentalizing, </a:t>
            </a:r>
            <a:r>
              <a:rPr lang="en-US" altLang="en-US" dirty="0" err="1">
                <a:solidFill>
                  <a:schemeClr val="tx2"/>
                </a:solidFill>
                <a:ea typeface="ＭＳ Ｐゴシック" charset="-128"/>
              </a:rPr>
              <a:t>ToM</a:t>
            </a:r>
            <a:endParaRPr lang="en-US" altLang="en-US" dirty="0">
              <a:solidFill>
                <a:schemeClr val="tx2"/>
              </a:solidFill>
              <a:ea typeface="ＭＳ Ｐゴシック" charset="-128"/>
            </a:endParaRPr>
          </a:p>
          <a:p>
            <a:pPr eaLnBrk="1" hangingPunct="1">
              <a:defRPr/>
            </a:pPr>
            <a:r>
              <a:rPr lang="en-US" altLang="en-US" dirty="0">
                <a:solidFill>
                  <a:schemeClr val="tx2"/>
                </a:solidFill>
                <a:ea typeface="ＭＳ Ｐゴシック" charset="-128"/>
              </a:rPr>
              <a:t>Picking up on social cues</a:t>
            </a:r>
          </a:p>
          <a:p>
            <a:pPr lvl="1" eaLnBrk="1" hangingPunct="1">
              <a:defRPr/>
            </a:pPr>
            <a:r>
              <a:rPr lang="en-US" altLang="en-US" dirty="0">
                <a:solidFill>
                  <a:schemeClr val="tx2"/>
                </a:solidFill>
                <a:ea typeface="ＭＳ Ｐゴシック" charset="-128"/>
              </a:rPr>
              <a:t>Realizing your partner wants a speaking turn</a:t>
            </a:r>
          </a:p>
          <a:p>
            <a:pPr lvl="1" eaLnBrk="1" hangingPunct="1">
              <a:defRPr/>
            </a:pPr>
            <a:r>
              <a:rPr lang="en-US" altLang="en-US" dirty="0">
                <a:solidFill>
                  <a:schemeClr val="tx2"/>
                </a:solidFill>
                <a:ea typeface="ＭＳ Ｐゴシック" charset="-128"/>
              </a:rPr>
              <a:t>Realizing your partner wants to leave the conversation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Title 1">
            <a:extLst>
              <a:ext uri="{FF2B5EF4-FFF2-40B4-BE49-F238E27FC236}">
                <a16:creationId xmlns:a16="http://schemas.microsoft.com/office/drawing/2014/main" id="{16455B28-C747-4342-9EAC-3DC815DFDFAB}"/>
              </a:ext>
            </a:extLst>
          </p:cNvPr>
          <p:cNvSpPr>
            <a:spLocks noGrp="1" noChangeArrowheads="1"/>
          </p:cNvSpPr>
          <p:nvPr>
            <p:ph type="title"/>
          </p:nvPr>
        </p:nvSpPr>
        <p:spPr/>
        <p:txBody>
          <a:bodyPr/>
          <a:lstStyle/>
          <a:p>
            <a:pPr>
              <a:defRPr/>
            </a:pPr>
            <a:r>
              <a:rPr lang="en-US" altLang="en-US" dirty="0">
                <a:ea typeface="ＭＳ Ｐゴシック" charset="-128"/>
              </a:rPr>
              <a:t>Expressive Communication</a:t>
            </a:r>
          </a:p>
        </p:txBody>
      </p:sp>
      <p:sp>
        <p:nvSpPr>
          <p:cNvPr id="48130" name="Content Placeholder 2">
            <a:extLst>
              <a:ext uri="{FF2B5EF4-FFF2-40B4-BE49-F238E27FC236}">
                <a16:creationId xmlns:a16="http://schemas.microsoft.com/office/drawing/2014/main" id="{DC0196DF-2C55-4884-93E0-A68952AA9BBD}"/>
              </a:ext>
            </a:extLst>
          </p:cNvPr>
          <p:cNvSpPr>
            <a:spLocks noGrp="1" noChangeArrowheads="1"/>
          </p:cNvSpPr>
          <p:nvPr>
            <p:ph idx="1"/>
          </p:nvPr>
        </p:nvSpPr>
        <p:spPr>
          <a:xfrm>
            <a:off x="395288" y="1600200"/>
            <a:ext cx="8229600" cy="4983163"/>
          </a:xfrm>
        </p:spPr>
        <p:txBody>
          <a:bodyPr/>
          <a:lstStyle/>
          <a:p>
            <a:pPr>
              <a:defRPr/>
            </a:pPr>
            <a:r>
              <a:rPr lang="en-US" altLang="en-US" sz="2800" dirty="0">
                <a:solidFill>
                  <a:schemeClr val="tx2"/>
                </a:solidFill>
                <a:ea typeface="ＭＳ Ｐゴシック" charset="-128"/>
              </a:rPr>
              <a:t>Spoken discourse</a:t>
            </a:r>
          </a:p>
          <a:p>
            <a:pPr lvl="1">
              <a:defRPr/>
            </a:pPr>
            <a:r>
              <a:rPr lang="en-US" altLang="en-US" dirty="0">
                <a:solidFill>
                  <a:schemeClr val="tx2"/>
                </a:solidFill>
                <a:ea typeface="ＭＳ Ｐゴシック" charset="-128"/>
              </a:rPr>
              <a:t>Less coherent and informative</a:t>
            </a:r>
          </a:p>
          <a:p>
            <a:pPr lvl="1">
              <a:defRPr/>
            </a:pPr>
            <a:r>
              <a:rPr lang="en-US" altLang="en-US" dirty="0">
                <a:solidFill>
                  <a:schemeClr val="tx2"/>
                </a:solidFill>
                <a:ea typeface="ＭＳ Ｐゴシック" charset="-128"/>
              </a:rPr>
              <a:t>More effortful or disorganized</a:t>
            </a:r>
          </a:p>
          <a:p>
            <a:pPr>
              <a:defRPr/>
            </a:pPr>
            <a:r>
              <a:rPr lang="en-US" altLang="en-US" sz="2800" dirty="0">
                <a:solidFill>
                  <a:schemeClr val="tx2"/>
                </a:solidFill>
                <a:ea typeface="ＭＳ Ｐゴシック" charset="-128"/>
              </a:rPr>
              <a:t>Has social knowledge, difficulty applying it</a:t>
            </a:r>
          </a:p>
          <a:p>
            <a:pPr lvl="1">
              <a:defRPr/>
            </a:pPr>
            <a:r>
              <a:rPr lang="en-US" altLang="en-US" dirty="0">
                <a:solidFill>
                  <a:schemeClr val="tx2"/>
                </a:solidFill>
                <a:ea typeface="ＭＳ Ｐゴシック" charset="-128"/>
              </a:rPr>
              <a:t>Self-regulation</a:t>
            </a:r>
          </a:p>
          <a:p>
            <a:pPr lvl="1">
              <a:defRPr/>
            </a:pPr>
            <a:r>
              <a:rPr lang="en-US" altLang="en-US" dirty="0">
                <a:solidFill>
                  <a:schemeClr val="tx2"/>
                </a:solidFill>
                <a:ea typeface="ＭＳ Ｐゴシック" charset="-128"/>
              </a:rPr>
              <a:t>Self-awareness</a:t>
            </a:r>
          </a:p>
          <a:p>
            <a:pPr>
              <a:defRPr/>
            </a:pPr>
            <a:r>
              <a:rPr lang="en-US" altLang="en-US" sz="2800" dirty="0">
                <a:solidFill>
                  <a:schemeClr val="tx2"/>
                </a:solidFill>
                <a:ea typeface="ＭＳ Ｐゴシック" charset="-128"/>
              </a:rPr>
              <a:t>Emotional expression</a:t>
            </a:r>
          </a:p>
          <a:p>
            <a:pPr lvl="1">
              <a:defRPr/>
            </a:pPr>
            <a:r>
              <a:rPr lang="en-US" altLang="en-US" dirty="0">
                <a:solidFill>
                  <a:schemeClr val="tx2"/>
                </a:solidFill>
                <a:ea typeface="ＭＳ Ｐゴシック" charset="-128"/>
              </a:rPr>
              <a:t>May have flat affect</a:t>
            </a:r>
          </a:p>
          <a:p>
            <a:pPr lvl="1">
              <a:defRPr/>
            </a:pPr>
            <a:r>
              <a:rPr lang="en-US" altLang="en-US" dirty="0">
                <a:solidFill>
                  <a:schemeClr val="tx2"/>
                </a:solidFill>
                <a:ea typeface="ＭＳ Ｐゴシック" charset="-128"/>
              </a:rPr>
              <a:t>May speak in monotone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64142FF-2C7B-44C7-A0CE-D80E2D098DF6}"/>
              </a:ext>
            </a:extLst>
          </p:cNvPr>
          <p:cNvSpPr>
            <a:spLocks noGrp="1"/>
          </p:cNvSpPr>
          <p:nvPr>
            <p:ph type="title"/>
          </p:nvPr>
        </p:nvSpPr>
        <p:spPr>
          <a:xfrm>
            <a:off x="381000" y="5257800"/>
            <a:ext cx="7772400" cy="1362075"/>
          </a:xfrm>
        </p:spPr>
        <p:txBody>
          <a:bodyPr/>
          <a:lstStyle/>
          <a:p>
            <a:pPr>
              <a:defRPr/>
            </a:pPr>
            <a:r>
              <a:rPr lang="en-US" sz="2000" dirty="0">
                <a:effectLst/>
                <a:ea typeface="ＭＳ Ｐゴシック" charset="-128"/>
              </a:rPr>
              <a:t>Bond &amp; Godfrey (1997); Coelho et al., (1995)</a:t>
            </a:r>
            <a:br>
              <a:rPr lang="en-US" dirty="0">
                <a:ea typeface="ＭＳ Ｐゴシック" charset="-128"/>
              </a:rPr>
            </a:br>
            <a:endParaRPr lang="en-US" dirty="0">
              <a:ea typeface="ＭＳ Ｐゴシック" charset="-128"/>
            </a:endParaRPr>
          </a:p>
        </p:txBody>
      </p:sp>
      <p:sp>
        <p:nvSpPr>
          <p:cNvPr id="15363" name="Content Placeholder 2">
            <a:extLst>
              <a:ext uri="{FF2B5EF4-FFF2-40B4-BE49-F238E27FC236}">
                <a16:creationId xmlns:a16="http://schemas.microsoft.com/office/drawing/2014/main" id="{003EFE7B-CF03-4C65-8D28-83FA6E861751}"/>
              </a:ext>
            </a:extLst>
          </p:cNvPr>
          <p:cNvSpPr>
            <a:spLocks noGrp="1" noChangeArrowheads="1"/>
          </p:cNvSpPr>
          <p:nvPr>
            <p:ph type="body" idx="1"/>
          </p:nvPr>
        </p:nvSpPr>
        <p:spPr>
          <a:xfrm>
            <a:off x="381000" y="533400"/>
            <a:ext cx="7772400" cy="5168900"/>
          </a:xfrm>
        </p:spPr>
        <p:txBody>
          <a:bodyPr/>
          <a:lstStyle/>
          <a:p>
            <a:pPr marL="400050" lvl="1"/>
            <a:r>
              <a:rPr lang="en-US" altLang="en-US" sz="3200" i="1" dirty="0">
                <a:effectLst/>
              </a:rPr>
              <a:t>“The conversations of individuals with TBI have been characterized as significantly less interesting, less appropriate, less rewarding, more effortful, more confusing, more egocentric, and more reliant on conversation partners to maintain the flow of the conversation than their non-injured counterparts “ </a:t>
            </a:r>
            <a:endParaRPr lang="en-US" altLang="en-US" sz="3200" dirty="0">
              <a:effectLst/>
            </a:endParaRPr>
          </a:p>
          <a:p>
            <a:pPr>
              <a:buFont typeface="Wingdings" panose="05000000000000000000" pitchFamily="2" charset="2"/>
              <a:buChar char="n"/>
            </a:pPr>
            <a:endParaRPr lang="en-US" altLang="en-US" sz="2400" dirty="0">
              <a:effectLs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E47C7338-A1ED-47BE-B320-27353020F415}"/>
              </a:ext>
            </a:extLst>
          </p:cNvPr>
          <p:cNvSpPr>
            <a:spLocks noGrp="1" noChangeArrowheads="1"/>
          </p:cNvSpPr>
          <p:nvPr>
            <p:ph type="title"/>
          </p:nvPr>
        </p:nvSpPr>
        <p:spPr/>
        <p:txBody>
          <a:bodyPr/>
          <a:lstStyle/>
          <a:p>
            <a:pPr eaLnBrk="1" hangingPunct="1">
              <a:defRPr/>
            </a:pPr>
            <a:r>
              <a:rPr lang="en-US" altLang="en-US" sz="4000" dirty="0">
                <a:ea typeface="ＭＳ Ｐゴシック" charset="-128"/>
              </a:rPr>
              <a:t>Common Profile:</a:t>
            </a:r>
            <a:br>
              <a:rPr lang="en-US" altLang="en-US" sz="4000" dirty="0">
                <a:ea typeface="ＭＳ Ｐゴシック" charset="-128"/>
              </a:rPr>
            </a:br>
            <a:r>
              <a:rPr lang="en-US" altLang="en-US" sz="4000" dirty="0">
                <a:ea typeface="ＭＳ Ｐゴシック" charset="-128"/>
              </a:rPr>
              <a:t>RH Social Communication Deficits</a:t>
            </a:r>
          </a:p>
        </p:txBody>
      </p:sp>
      <p:sp>
        <p:nvSpPr>
          <p:cNvPr id="13315" name="Rectangle 3">
            <a:extLst>
              <a:ext uri="{FF2B5EF4-FFF2-40B4-BE49-F238E27FC236}">
                <a16:creationId xmlns:a16="http://schemas.microsoft.com/office/drawing/2014/main" id="{6256BB60-6AAC-4228-9EE2-71A1CA0D3C06}"/>
              </a:ext>
            </a:extLst>
          </p:cNvPr>
          <p:cNvSpPr>
            <a:spLocks noGrp="1" noChangeArrowheads="1"/>
          </p:cNvSpPr>
          <p:nvPr>
            <p:ph type="body" idx="1"/>
          </p:nvPr>
        </p:nvSpPr>
        <p:spPr/>
        <p:txBody>
          <a:bodyPr/>
          <a:lstStyle/>
          <a:p>
            <a:pPr eaLnBrk="1" hangingPunct="1">
              <a:lnSpc>
                <a:spcPct val="90000"/>
              </a:lnSpc>
              <a:buFont typeface="Wingdings" charset="2"/>
              <a:buChar char="n"/>
              <a:defRPr/>
            </a:pPr>
            <a:r>
              <a:rPr lang="en-US" altLang="en-US" sz="2400" dirty="0">
                <a:ea typeface="ＭＳ Ｐゴシック" charset="-128"/>
              </a:rPr>
              <a:t>Difficulty w/inference (social cognition deficit)</a:t>
            </a:r>
          </a:p>
          <a:p>
            <a:pPr lvl="1" eaLnBrk="1" hangingPunct="1">
              <a:lnSpc>
                <a:spcPct val="90000"/>
              </a:lnSpc>
              <a:buFont typeface="Wingdings" charset="2"/>
              <a:buChar char="n"/>
              <a:defRPr/>
            </a:pPr>
            <a:r>
              <a:rPr lang="en-US" altLang="en-US" sz="2000" dirty="0">
                <a:ea typeface="ＭＳ Ｐゴシック" charset="-128"/>
              </a:rPr>
              <a:t>Can</a:t>
            </a:r>
            <a:r>
              <a:rPr lang="ja-JP" altLang="en-US" sz="2000" dirty="0">
                <a:ea typeface="ＭＳ Ｐゴシック" charset="-128"/>
              </a:rPr>
              <a:t>’</a:t>
            </a:r>
            <a:r>
              <a:rPr lang="en-US" altLang="ja-JP" sz="2000" dirty="0">
                <a:ea typeface="ＭＳ Ｐゴシック" charset="-128"/>
              </a:rPr>
              <a:t>t read contextual cues—</a:t>
            </a:r>
            <a:r>
              <a:rPr lang="ja-JP" altLang="en-US" sz="2000" dirty="0">
                <a:ea typeface="ＭＳ Ｐゴシック" charset="-128"/>
              </a:rPr>
              <a:t>”</a:t>
            </a:r>
            <a:r>
              <a:rPr lang="en-US" altLang="ja-JP" sz="2000" dirty="0">
                <a:ea typeface="ＭＳ Ｐゴシック" charset="-128"/>
              </a:rPr>
              <a:t>I</a:t>
            </a:r>
            <a:r>
              <a:rPr lang="ja-JP" altLang="en-US" sz="2000" dirty="0">
                <a:ea typeface="ＭＳ Ｐゴシック" charset="-128"/>
              </a:rPr>
              <a:t>’</a:t>
            </a:r>
            <a:r>
              <a:rPr lang="en-US" altLang="ja-JP" sz="2000" dirty="0">
                <a:ea typeface="ＭＳ Ｐゴシック" charset="-128"/>
              </a:rPr>
              <a:t>m cold</a:t>
            </a:r>
            <a:r>
              <a:rPr lang="ja-JP" altLang="en-US" sz="2000" dirty="0">
                <a:ea typeface="ＭＳ Ｐゴシック" charset="-128"/>
              </a:rPr>
              <a:t>”</a:t>
            </a:r>
            <a:r>
              <a:rPr lang="en-US" altLang="ja-JP" sz="2000" dirty="0">
                <a:ea typeface="ＭＳ Ｐゴシック" charset="-128"/>
              </a:rPr>
              <a:t> </a:t>
            </a:r>
            <a:r>
              <a:rPr lang="en-US" altLang="ja-JP" sz="2000" dirty="0" err="1">
                <a:ea typeface="ＭＳ Ｐゴシック" charset="-128"/>
              </a:rPr>
              <a:t>doesn</a:t>
            </a:r>
            <a:r>
              <a:rPr lang="ja-JP" altLang="en-US" sz="2000" dirty="0">
                <a:ea typeface="ＭＳ Ｐゴシック" charset="-128"/>
              </a:rPr>
              <a:t>’</a:t>
            </a:r>
            <a:r>
              <a:rPr lang="en-US" altLang="ja-JP" sz="2000" dirty="0">
                <a:ea typeface="ＭＳ Ｐゴシック" charset="-128"/>
              </a:rPr>
              <a:t>t cue to open window</a:t>
            </a:r>
          </a:p>
          <a:p>
            <a:pPr eaLnBrk="1" hangingPunct="1">
              <a:lnSpc>
                <a:spcPct val="90000"/>
              </a:lnSpc>
              <a:buFont typeface="Wingdings" charset="2"/>
              <a:buChar char="n"/>
              <a:defRPr/>
            </a:pPr>
            <a:r>
              <a:rPr lang="en-US" altLang="en-US" sz="2400" dirty="0">
                <a:ea typeface="ＭＳ Ｐゴシック" charset="-128"/>
              </a:rPr>
              <a:t>Lack of response/</a:t>
            </a:r>
            <a:r>
              <a:rPr lang="en-US" altLang="en-US" sz="2400" dirty="0" err="1">
                <a:ea typeface="ＭＳ Ｐゴシック" charset="-128"/>
              </a:rPr>
              <a:t>hyporesponsive</a:t>
            </a:r>
            <a:endParaRPr lang="en-US" altLang="en-US" sz="2400" dirty="0">
              <a:ea typeface="ＭＳ Ｐゴシック" charset="-128"/>
            </a:endParaRPr>
          </a:p>
          <a:p>
            <a:pPr lvl="1" eaLnBrk="1" hangingPunct="1">
              <a:lnSpc>
                <a:spcPct val="90000"/>
              </a:lnSpc>
              <a:buFont typeface="Wingdings" charset="2"/>
              <a:buChar char="n"/>
              <a:defRPr/>
            </a:pPr>
            <a:r>
              <a:rPr lang="en-US" altLang="en-US" sz="2000" dirty="0">
                <a:ea typeface="ＭＳ Ｐゴシック" charset="-128"/>
              </a:rPr>
              <a:t>Flat, limited animation</a:t>
            </a:r>
          </a:p>
          <a:p>
            <a:pPr eaLnBrk="1" hangingPunct="1">
              <a:lnSpc>
                <a:spcPct val="90000"/>
              </a:lnSpc>
              <a:buFont typeface="Wingdings" charset="2"/>
              <a:buChar char="n"/>
              <a:defRPr/>
            </a:pPr>
            <a:r>
              <a:rPr lang="en-US" altLang="en-US" sz="2400" dirty="0" err="1">
                <a:ea typeface="ＭＳ Ｐゴシック" charset="-128"/>
              </a:rPr>
              <a:t>Hyperresponsive</a:t>
            </a:r>
            <a:endParaRPr lang="en-US" altLang="en-US" sz="2400" dirty="0">
              <a:ea typeface="ＭＳ Ｐゴシック" charset="-128"/>
            </a:endParaRPr>
          </a:p>
          <a:p>
            <a:pPr lvl="1" eaLnBrk="1" hangingPunct="1">
              <a:lnSpc>
                <a:spcPct val="90000"/>
              </a:lnSpc>
              <a:buFont typeface="Wingdings" charset="2"/>
              <a:buChar char="n"/>
              <a:defRPr/>
            </a:pPr>
            <a:r>
              <a:rPr lang="en-US" altLang="en-US" sz="2000" dirty="0">
                <a:ea typeface="ＭＳ Ｐゴシック" charset="-128"/>
              </a:rPr>
              <a:t>Digressions</a:t>
            </a:r>
          </a:p>
          <a:p>
            <a:pPr eaLnBrk="1" hangingPunct="1">
              <a:lnSpc>
                <a:spcPct val="90000"/>
              </a:lnSpc>
              <a:buFont typeface="Wingdings" charset="2"/>
              <a:buChar char="n"/>
              <a:defRPr/>
            </a:pPr>
            <a:r>
              <a:rPr lang="en-US" altLang="en-US" sz="2400" dirty="0">
                <a:ea typeface="ＭＳ Ｐゴシック" charset="-128"/>
              </a:rPr>
              <a:t>Literal/Concrete in communication</a:t>
            </a:r>
          </a:p>
          <a:p>
            <a:pPr eaLnBrk="1" hangingPunct="1">
              <a:lnSpc>
                <a:spcPct val="90000"/>
              </a:lnSpc>
              <a:buFont typeface="Wingdings" charset="2"/>
              <a:buChar char="n"/>
              <a:defRPr/>
            </a:pPr>
            <a:r>
              <a:rPr lang="en-US" altLang="en-US" sz="2400" dirty="0">
                <a:ea typeface="ＭＳ Ｐゴシック" charset="-128"/>
              </a:rPr>
              <a:t>Jokes/humor difficult; abstract language </a:t>
            </a:r>
            <a:r>
              <a:rPr lang="ja-JP" altLang="en-US" sz="2400" dirty="0">
                <a:ea typeface="ＭＳ Ｐゴシック" charset="-128"/>
              </a:rPr>
              <a:t>“</a:t>
            </a:r>
            <a:r>
              <a:rPr lang="en-US" altLang="ja-JP" sz="2400" dirty="0">
                <a:ea typeface="ＭＳ Ｐゴシック" charset="-128"/>
              </a:rPr>
              <a:t>heavy heart</a:t>
            </a:r>
            <a:r>
              <a:rPr lang="ja-JP" altLang="en-US" sz="2400" dirty="0">
                <a:ea typeface="ＭＳ Ｐゴシック" charset="-128"/>
              </a:rPr>
              <a:t>”</a:t>
            </a:r>
            <a:endParaRPr lang="en-US" altLang="en-US" sz="2400" dirty="0">
              <a:ea typeface="ＭＳ Ｐゴシック" charset="-128"/>
            </a:endParaRPr>
          </a:p>
        </p:txBody>
      </p:sp>
    </p:spTree>
  </p:cSld>
  <p:clrMapOvr>
    <a:masterClrMapping/>
  </p:clrMapOvr>
</p:sld>
</file>

<file path=ppt/theme/theme1.xml><?xml version="1.0" encoding="utf-8"?>
<a:theme xmlns:a="http://schemas.openxmlformats.org/drawingml/2006/main" name="Textured">
  <a:themeElements>
    <a:clrScheme name="Textured 5">
      <a:dk1>
        <a:srgbClr val="003366"/>
      </a:dk1>
      <a:lt1>
        <a:srgbClr val="FFFFFF"/>
      </a:lt1>
      <a:dk2>
        <a:srgbClr val="2B5481"/>
      </a:dk2>
      <a:lt2>
        <a:srgbClr val="E5FFFF"/>
      </a:lt2>
      <a:accent1>
        <a:srgbClr val="009999"/>
      </a:accent1>
      <a:accent2>
        <a:srgbClr val="336699"/>
      </a:accent2>
      <a:accent3>
        <a:srgbClr val="ACB3C1"/>
      </a:accent3>
      <a:accent4>
        <a:srgbClr val="DADADA"/>
      </a:accent4>
      <a:accent5>
        <a:srgbClr val="AACACA"/>
      </a:accent5>
      <a:accent6>
        <a:srgbClr val="2D5C8A"/>
      </a:accent6>
      <a:hlink>
        <a:srgbClr val="00CCFF"/>
      </a:hlink>
      <a:folHlink>
        <a:srgbClr val="FFCC00"/>
      </a:folHlink>
    </a:clrScheme>
    <a:fontScheme name="Textured">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Tahom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Tahoma" charset="0"/>
          </a:defRPr>
        </a:defPPr>
      </a:lstStyle>
    </a:lnDef>
  </a:objectDefaults>
  <a:extraClrSchemeLst>
    <a:extraClrScheme>
      <a:clrScheme name="Textured 1">
        <a:dk1>
          <a:srgbClr val="660000"/>
        </a:dk1>
        <a:lt1>
          <a:srgbClr val="FFFFFF"/>
        </a:lt1>
        <a:dk2>
          <a:srgbClr val="800000"/>
        </a:dk2>
        <a:lt2>
          <a:srgbClr val="FFFFCC"/>
        </a:lt2>
        <a:accent1>
          <a:srgbClr val="BE7960"/>
        </a:accent1>
        <a:accent2>
          <a:srgbClr val="CC6600"/>
        </a:accent2>
        <a:accent3>
          <a:srgbClr val="C0AAAA"/>
        </a:accent3>
        <a:accent4>
          <a:srgbClr val="DADADA"/>
        </a:accent4>
        <a:accent5>
          <a:srgbClr val="DBBEB6"/>
        </a:accent5>
        <a:accent6>
          <a:srgbClr val="B95C00"/>
        </a:accent6>
        <a:hlink>
          <a:srgbClr val="FFCC66"/>
        </a:hlink>
        <a:folHlink>
          <a:srgbClr val="CC3300"/>
        </a:folHlink>
      </a:clrScheme>
      <a:clrMap bg1="dk2" tx1="lt1" bg2="dk1" tx2="lt2" accent1="accent1" accent2="accent2" accent3="accent3" accent4="accent4" accent5="accent5" accent6="accent6" hlink="hlink" folHlink="folHlink"/>
    </a:extraClrScheme>
    <a:extraClrScheme>
      <a:clrScheme name="Textured 2">
        <a:dk1>
          <a:srgbClr val="003300"/>
        </a:dk1>
        <a:lt1>
          <a:srgbClr val="FFFFFF"/>
        </a:lt1>
        <a:dk2>
          <a:srgbClr val="4D6A2A"/>
        </a:dk2>
        <a:lt2>
          <a:srgbClr val="CCFF99"/>
        </a:lt2>
        <a:accent1>
          <a:srgbClr val="33CC33"/>
        </a:accent1>
        <a:accent2>
          <a:srgbClr val="46562A"/>
        </a:accent2>
        <a:accent3>
          <a:srgbClr val="B2B9AC"/>
        </a:accent3>
        <a:accent4>
          <a:srgbClr val="DADADA"/>
        </a:accent4>
        <a:accent5>
          <a:srgbClr val="ADE2AD"/>
        </a:accent5>
        <a:accent6>
          <a:srgbClr val="3F4D25"/>
        </a:accent6>
        <a:hlink>
          <a:srgbClr val="009999"/>
        </a:hlink>
        <a:folHlink>
          <a:srgbClr val="CCCC00"/>
        </a:folHlink>
      </a:clrScheme>
      <a:clrMap bg1="dk2" tx1="lt1" bg2="dk1" tx2="lt2" accent1="accent1" accent2="accent2" accent3="accent3" accent4="accent4" accent5="accent5" accent6="accent6" hlink="hlink" folHlink="folHlink"/>
    </a:extraClrScheme>
    <a:extraClrScheme>
      <a:clrScheme name="Textured 3">
        <a:dk1>
          <a:srgbClr val="4E4E74"/>
        </a:dk1>
        <a:lt1>
          <a:srgbClr val="FFFFFF"/>
        </a:lt1>
        <a:dk2>
          <a:srgbClr val="666699"/>
        </a:dk2>
        <a:lt2>
          <a:srgbClr val="FFFFCC"/>
        </a:lt2>
        <a:accent1>
          <a:srgbClr val="5E5884"/>
        </a:accent1>
        <a:accent2>
          <a:srgbClr val="8AB29D"/>
        </a:accent2>
        <a:accent3>
          <a:srgbClr val="B8B8CA"/>
        </a:accent3>
        <a:accent4>
          <a:srgbClr val="DADADA"/>
        </a:accent4>
        <a:accent5>
          <a:srgbClr val="B6B4C2"/>
        </a:accent5>
        <a:accent6>
          <a:srgbClr val="7DA18E"/>
        </a:accent6>
        <a:hlink>
          <a:srgbClr val="FFFF99"/>
        </a:hlink>
        <a:folHlink>
          <a:srgbClr val="FFCC00"/>
        </a:folHlink>
      </a:clrScheme>
      <a:clrMap bg1="dk2" tx1="lt1" bg2="dk1" tx2="lt2" accent1="accent1" accent2="accent2" accent3="accent3" accent4="accent4" accent5="accent5" accent6="accent6" hlink="hlink" folHlink="folHlink"/>
    </a:extraClrScheme>
    <a:extraClrScheme>
      <a:clrScheme name="Textured 4">
        <a:dk1>
          <a:srgbClr val="004E4C"/>
        </a:dk1>
        <a:lt1>
          <a:srgbClr val="FFFFFF"/>
        </a:lt1>
        <a:dk2>
          <a:srgbClr val="006666"/>
        </a:dk2>
        <a:lt2>
          <a:srgbClr val="FFFFCC"/>
        </a:lt2>
        <a:accent1>
          <a:srgbClr val="FFCC00"/>
        </a:accent1>
        <a:accent2>
          <a:srgbClr val="00B0AC"/>
        </a:accent2>
        <a:accent3>
          <a:srgbClr val="AAB8B8"/>
        </a:accent3>
        <a:accent4>
          <a:srgbClr val="DADADA"/>
        </a:accent4>
        <a:accent5>
          <a:srgbClr val="FFE2AA"/>
        </a:accent5>
        <a:accent6>
          <a:srgbClr val="009F9B"/>
        </a:accent6>
        <a:hlink>
          <a:srgbClr val="BA7C3E"/>
        </a:hlink>
        <a:folHlink>
          <a:srgbClr val="724C00"/>
        </a:folHlink>
      </a:clrScheme>
      <a:clrMap bg1="dk2" tx1="lt1" bg2="dk1" tx2="lt2" accent1="accent1" accent2="accent2" accent3="accent3" accent4="accent4" accent5="accent5" accent6="accent6" hlink="hlink" folHlink="folHlink"/>
    </a:extraClrScheme>
    <a:extraClrScheme>
      <a:clrScheme name="Textured 5">
        <a:dk1>
          <a:srgbClr val="003366"/>
        </a:dk1>
        <a:lt1>
          <a:srgbClr val="FFFFFF"/>
        </a:lt1>
        <a:dk2>
          <a:srgbClr val="2B5481"/>
        </a:dk2>
        <a:lt2>
          <a:srgbClr val="E5FFFF"/>
        </a:lt2>
        <a:accent1>
          <a:srgbClr val="009999"/>
        </a:accent1>
        <a:accent2>
          <a:srgbClr val="336699"/>
        </a:accent2>
        <a:accent3>
          <a:srgbClr val="ACB3C1"/>
        </a:accent3>
        <a:accent4>
          <a:srgbClr val="DADADA"/>
        </a:accent4>
        <a:accent5>
          <a:srgbClr val="AACACA"/>
        </a:accent5>
        <a:accent6>
          <a:srgbClr val="2D5C8A"/>
        </a:accent6>
        <a:hlink>
          <a:srgbClr val="00CCFF"/>
        </a:hlink>
        <a:folHlink>
          <a:srgbClr val="FFCC00"/>
        </a:folHlink>
      </a:clrScheme>
      <a:clrMap bg1="dk2" tx1="lt1" bg2="dk1" tx2="lt2" accent1="accent1" accent2="accent2" accent3="accent3" accent4="accent4" accent5="accent5" accent6="accent6" hlink="hlink" folHlink="folHlink"/>
    </a:extraClrScheme>
    <a:extraClrScheme>
      <a:clrScheme name="Textured 6">
        <a:dk1>
          <a:srgbClr val="080808"/>
        </a:dk1>
        <a:lt1>
          <a:srgbClr val="FFFFFF"/>
        </a:lt1>
        <a:dk2>
          <a:srgbClr val="4D4D4D"/>
        </a:dk2>
        <a:lt2>
          <a:srgbClr val="FFFFFF"/>
        </a:lt2>
        <a:accent1>
          <a:srgbClr val="666699"/>
        </a:accent1>
        <a:accent2>
          <a:srgbClr val="3366CC"/>
        </a:accent2>
        <a:accent3>
          <a:srgbClr val="B2B2B2"/>
        </a:accent3>
        <a:accent4>
          <a:srgbClr val="DADADA"/>
        </a:accent4>
        <a:accent5>
          <a:srgbClr val="B8B8CA"/>
        </a:accent5>
        <a:accent6>
          <a:srgbClr val="2D5CB9"/>
        </a:accent6>
        <a:hlink>
          <a:srgbClr val="00CCFF"/>
        </a:hlink>
        <a:folHlink>
          <a:srgbClr val="CCCCFF"/>
        </a:folHlink>
      </a:clrScheme>
      <a:clrMap bg1="dk2" tx1="lt1" bg2="dk1" tx2="lt2" accent1="accent1" accent2="accent2" accent3="accent3" accent4="accent4" accent5="accent5" accent6="accent6" hlink="hlink" folHlink="folHlink"/>
    </a:extraClrScheme>
    <a:extraClrScheme>
      <a:clrScheme name="Textured 7">
        <a:dk1>
          <a:srgbClr val="000000"/>
        </a:dk1>
        <a:lt1>
          <a:srgbClr val="DBDAC2"/>
        </a:lt1>
        <a:dk2>
          <a:srgbClr val="827F4C"/>
        </a:dk2>
        <a:lt2>
          <a:srgbClr val="C0BC94"/>
        </a:lt2>
        <a:accent1>
          <a:srgbClr val="AAA578"/>
        </a:accent1>
        <a:accent2>
          <a:srgbClr val="A2A4AC"/>
        </a:accent2>
        <a:accent3>
          <a:srgbClr val="EAEADD"/>
        </a:accent3>
        <a:accent4>
          <a:srgbClr val="000000"/>
        </a:accent4>
        <a:accent5>
          <a:srgbClr val="D2CFBE"/>
        </a:accent5>
        <a:accent6>
          <a:srgbClr val="92949B"/>
        </a:accent6>
        <a:hlink>
          <a:srgbClr val="5B8800"/>
        </a:hlink>
        <a:folHlink>
          <a:srgbClr val="686532"/>
        </a:folHlink>
      </a:clrScheme>
      <a:clrMap bg1="lt1" tx1="dk1" bg2="lt2" tx2="dk2" accent1="accent1" accent2="accent2" accent3="accent3" accent4="accent4" accent5="accent5" accent6="accent6" hlink="hlink" folHlink="folHlink"/>
    </a:extraClrScheme>
    <a:extraClrScheme>
      <a:clrScheme name="Textured 8">
        <a:dk1>
          <a:srgbClr val="000000"/>
        </a:dk1>
        <a:lt1>
          <a:srgbClr val="DCE8F4"/>
        </a:lt1>
        <a:dk2>
          <a:srgbClr val="7B9CB5"/>
        </a:dk2>
        <a:lt2>
          <a:srgbClr val="969696"/>
        </a:lt2>
        <a:accent1>
          <a:srgbClr val="FFFFFF"/>
        </a:accent1>
        <a:accent2>
          <a:srgbClr val="00BAB6"/>
        </a:accent2>
        <a:accent3>
          <a:srgbClr val="EBF2F8"/>
        </a:accent3>
        <a:accent4>
          <a:srgbClr val="000000"/>
        </a:accent4>
        <a:accent5>
          <a:srgbClr val="FFFFFF"/>
        </a:accent5>
        <a:accent6>
          <a:srgbClr val="00A8A5"/>
        </a:accent6>
        <a:hlink>
          <a:srgbClr val="8A8AD8"/>
        </a:hlink>
        <a:folHlink>
          <a:srgbClr val="24249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Textured</Template>
  <TotalTime>4259</TotalTime>
  <Words>2399</Words>
  <Application>Microsoft Macintosh PowerPoint</Application>
  <PresentationFormat>On-screen Show (4:3)</PresentationFormat>
  <Paragraphs>415</Paragraphs>
  <Slides>55</Slides>
  <Notes>26</Notes>
  <HiddenSlides>0</HiddenSlides>
  <MMClips>1</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55</vt:i4>
      </vt:variant>
    </vt:vector>
  </HeadingPairs>
  <TitlesOfParts>
    <vt:vector size="64" baseType="lpstr">
      <vt:lpstr>Arial</vt:lpstr>
      <vt:lpstr>Calibri</vt:lpstr>
      <vt:lpstr>Calibri Light</vt:lpstr>
      <vt:lpstr>Forum</vt:lpstr>
      <vt:lpstr>Tahoma</vt:lpstr>
      <vt:lpstr>Wingdings</vt:lpstr>
      <vt:lpstr>Textured</vt:lpstr>
      <vt:lpstr>2_Office Theme</vt:lpstr>
      <vt:lpstr>Office Theme</vt:lpstr>
      <vt:lpstr>Social Communication in Adults with Cognitive Impairments</vt:lpstr>
      <vt:lpstr>Consider…</vt:lpstr>
      <vt:lpstr>Video Example: Topic to Topic Switching after TBI</vt:lpstr>
      <vt:lpstr>What is Social Communication?</vt:lpstr>
      <vt:lpstr>PowerPoint Presentation</vt:lpstr>
      <vt:lpstr>Receptive Skills Commonly Affected by ABI</vt:lpstr>
      <vt:lpstr>Expressive Communication</vt:lpstr>
      <vt:lpstr>Bond &amp; Godfrey (1997); Coelho et al., (1995) </vt:lpstr>
      <vt:lpstr>Common Profile: RH Social Communication Deficits</vt:lpstr>
      <vt:lpstr>Social Communication Requires</vt:lpstr>
      <vt:lpstr>How may impairments in various cognitive domains affect communication? </vt:lpstr>
      <vt:lpstr>Cognitive prerequisites for competent social communication</vt:lpstr>
      <vt:lpstr>Social Cognition</vt:lpstr>
      <vt:lpstr>TBI &amp; Social Cognition</vt:lpstr>
      <vt:lpstr>Theory of Mind</vt:lpstr>
      <vt:lpstr>Examples</vt:lpstr>
      <vt:lpstr>Levels of TOM</vt:lpstr>
      <vt:lpstr>PowerPoint Presentation</vt:lpstr>
      <vt:lpstr>PowerPoint Presentation</vt:lpstr>
      <vt:lpstr>Other Typical TOM Tasks </vt:lpstr>
      <vt:lpstr>Why do we care about TOM?</vt:lpstr>
      <vt:lpstr>Signs of TOM Deficits</vt:lpstr>
      <vt:lpstr>What causes TOM Deficits in TBI?</vt:lpstr>
      <vt:lpstr>Key Assessment Domains</vt:lpstr>
      <vt:lpstr>Our  Assessment Model</vt:lpstr>
      <vt:lpstr>Assessment Classification</vt:lpstr>
      <vt:lpstr>PowerPoint Presentation</vt:lpstr>
      <vt:lpstr>A Clinician’s View Drives Practice</vt:lpstr>
      <vt:lpstr>Self- and Other- Report Questionnaires</vt:lpstr>
      <vt:lpstr>La Trobe Communication Questionnaire (LCQ)</vt:lpstr>
      <vt:lpstr>La Trobe Communication Questionnaire (Douglas et al, 2000)</vt:lpstr>
      <vt:lpstr>Performance Based Measures </vt:lpstr>
      <vt:lpstr>Context-bound tasks</vt:lpstr>
      <vt:lpstr>Discourse analysis</vt:lpstr>
      <vt:lpstr> Clinician ratings </vt:lpstr>
      <vt:lpstr>Conversation Sampling Considerations</vt:lpstr>
      <vt:lpstr>Conversation Sampling Tasks</vt:lpstr>
      <vt:lpstr>Scoring Conversation Samples</vt:lpstr>
      <vt:lpstr>Pragmatic Rating Scales</vt:lpstr>
      <vt:lpstr>Profile of Pragmatic Impairments in Communication (PPIC)</vt:lpstr>
      <vt:lpstr>  Pragmatics Rating Scale (MacLennan et al., 2002)  </vt:lpstr>
      <vt:lpstr>Pragmatics Rating Scale (MacLennan et al., 2002)</vt:lpstr>
      <vt:lpstr>PowerPoint Presentation</vt:lpstr>
      <vt:lpstr>Treatment Ingredients from your Readings?</vt:lpstr>
      <vt:lpstr>“Self-Coaching” Intervention (Ylvisaker, 2006)</vt:lpstr>
      <vt:lpstr>Collaborative Approaches</vt:lpstr>
      <vt:lpstr>Dahlberg Group Study</vt:lpstr>
      <vt:lpstr>Interpersonal Recall Training (IPR; Heffenstein, 1979)</vt:lpstr>
      <vt:lpstr>Hoepner &amp; Olsen, 2018</vt:lpstr>
      <vt:lpstr>PowerPoint Presentation</vt:lpstr>
      <vt:lpstr>Types of feedback</vt:lpstr>
      <vt:lpstr>Three Relevant Themes</vt:lpstr>
      <vt:lpstr>Direct Training</vt:lpstr>
      <vt:lpstr>PowerPoint Presentation</vt:lpstr>
      <vt:lpstr>Quick Review</vt:lpstr>
    </vt:vector>
  </TitlesOfParts>
  <Company>UO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 Communication &amp; Behavioral Management  after Brain Injury</dc:title>
  <dc:creator>McKay</dc:creator>
  <cp:lastModifiedBy>Jim Wright</cp:lastModifiedBy>
  <cp:revision>128</cp:revision>
  <dcterms:created xsi:type="dcterms:W3CDTF">2012-02-29T22:13:02Z</dcterms:created>
  <dcterms:modified xsi:type="dcterms:W3CDTF">2021-02-16T00:57:53Z</dcterms:modified>
</cp:coreProperties>
</file>